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303" r:id="rId4"/>
    <p:sldId id="313" r:id="rId5"/>
    <p:sldId id="305" r:id="rId6"/>
    <p:sldId id="307" r:id="rId7"/>
    <p:sldId id="306" r:id="rId8"/>
    <p:sldId id="308" r:id="rId9"/>
    <p:sldId id="310" r:id="rId10"/>
    <p:sldId id="287" r:id="rId11"/>
    <p:sldId id="314" r:id="rId12"/>
    <p:sldId id="315" r:id="rId13"/>
    <p:sldId id="316" r:id="rId14"/>
    <p:sldId id="317" r:id="rId15"/>
    <p:sldId id="319" r:id="rId16"/>
    <p:sldId id="320" r:id="rId17"/>
    <p:sldId id="321" r:id="rId18"/>
    <p:sldId id="322" r:id="rId19"/>
    <p:sldId id="32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essa"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69F32-D84A-454B-9D69-A8599B739C6C}"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fr-FR"/>
        </a:p>
      </dgm:t>
    </dgm:pt>
    <dgm:pt modelId="{BCA8D0F4-D5E5-4F5E-99AA-401E2F06EBF7}">
      <dgm:prSet phldrT="[Texte]"/>
      <dgm:spPr/>
      <dgm:t>
        <a:bodyPr/>
        <a:lstStyle/>
        <a:p>
          <a:r>
            <a:rPr lang="fr-FR" dirty="0" smtClean="0"/>
            <a:t>2012</a:t>
          </a:r>
          <a:endParaRPr lang="fr-FR" dirty="0"/>
        </a:p>
      </dgm:t>
    </dgm:pt>
    <dgm:pt modelId="{3D801D14-3F86-4140-9328-D3877A364304}" type="parTrans" cxnId="{F8A367E2-F318-408C-B00C-36D07F3DE7EF}">
      <dgm:prSet/>
      <dgm:spPr/>
      <dgm:t>
        <a:bodyPr/>
        <a:lstStyle/>
        <a:p>
          <a:endParaRPr lang="fr-FR"/>
        </a:p>
      </dgm:t>
    </dgm:pt>
    <dgm:pt modelId="{8394399E-3B91-4B10-A395-9A88613206EE}" type="sibTrans" cxnId="{F8A367E2-F318-408C-B00C-36D07F3DE7EF}">
      <dgm:prSet/>
      <dgm:spPr/>
      <dgm:t>
        <a:bodyPr/>
        <a:lstStyle/>
        <a:p>
          <a:endParaRPr lang="fr-FR"/>
        </a:p>
      </dgm:t>
    </dgm:pt>
    <dgm:pt modelId="{F4852E63-3AA0-4DFC-86D0-0D572F803E01}">
      <dgm:prSet phldrT="[Texte]" custT="1"/>
      <dgm:spPr/>
      <dgm:t>
        <a:bodyPr/>
        <a:lstStyle/>
        <a:p>
          <a:r>
            <a:rPr lang="fr-FR" sz="1200" dirty="0" smtClean="0">
              <a:latin typeface="+mj-lt"/>
            </a:rPr>
            <a:t>Call for application, </a:t>
          </a:r>
          <a:r>
            <a:rPr lang="fr-FR" sz="1200" dirty="0" err="1" smtClean="0">
              <a:latin typeface="+mj-lt"/>
            </a:rPr>
            <a:t>selection</a:t>
          </a:r>
          <a:r>
            <a:rPr lang="fr-FR" sz="1200" dirty="0" smtClean="0">
              <a:latin typeface="+mj-lt"/>
            </a:rPr>
            <a:t> of countries</a:t>
          </a:r>
          <a:endParaRPr lang="fr-FR" sz="1200" dirty="0">
            <a:latin typeface="+mj-lt"/>
          </a:endParaRPr>
        </a:p>
      </dgm:t>
    </dgm:pt>
    <dgm:pt modelId="{2FC5E1CA-0E12-404B-A6C0-1A9CB0D950A9}" type="parTrans" cxnId="{D155ACB6-1F6E-46E3-AABA-534EC2EAB67F}">
      <dgm:prSet/>
      <dgm:spPr/>
      <dgm:t>
        <a:bodyPr/>
        <a:lstStyle/>
        <a:p>
          <a:endParaRPr lang="fr-FR"/>
        </a:p>
      </dgm:t>
    </dgm:pt>
    <dgm:pt modelId="{091E44A5-2D1E-4D9D-AF1A-AB639F71DFED}" type="sibTrans" cxnId="{D155ACB6-1F6E-46E3-AABA-534EC2EAB67F}">
      <dgm:prSet/>
      <dgm:spPr/>
      <dgm:t>
        <a:bodyPr/>
        <a:lstStyle/>
        <a:p>
          <a:endParaRPr lang="fr-FR"/>
        </a:p>
      </dgm:t>
    </dgm:pt>
    <dgm:pt modelId="{4722396C-0116-4CAE-B981-0189AE5CD29F}">
      <dgm:prSet phldrT="[Texte]"/>
      <dgm:spPr/>
      <dgm:t>
        <a:bodyPr/>
        <a:lstStyle/>
        <a:p>
          <a:r>
            <a:rPr lang="fr-FR" dirty="0" smtClean="0"/>
            <a:t>2013</a:t>
          </a:r>
          <a:endParaRPr lang="fr-FR" dirty="0"/>
        </a:p>
      </dgm:t>
    </dgm:pt>
    <dgm:pt modelId="{0B564B13-58A3-43F7-8122-61A865FE45A7}" type="parTrans" cxnId="{23D47467-2EB3-4215-8466-A347294B9DC5}">
      <dgm:prSet/>
      <dgm:spPr/>
      <dgm:t>
        <a:bodyPr/>
        <a:lstStyle/>
        <a:p>
          <a:endParaRPr lang="fr-FR"/>
        </a:p>
      </dgm:t>
    </dgm:pt>
    <dgm:pt modelId="{644C3FC1-FB28-4555-B0B9-AA7B929684A1}" type="sibTrans" cxnId="{23D47467-2EB3-4215-8466-A347294B9DC5}">
      <dgm:prSet/>
      <dgm:spPr/>
      <dgm:t>
        <a:bodyPr/>
        <a:lstStyle/>
        <a:p>
          <a:endParaRPr lang="fr-FR"/>
        </a:p>
      </dgm:t>
    </dgm:pt>
    <dgm:pt modelId="{8EF2C435-103A-4278-9DCF-559268CC9D69}">
      <dgm:prSet phldrT="[Texte]" custT="1"/>
      <dgm:spPr/>
      <dgm:t>
        <a:bodyPr/>
        <a:lstStyle/>
        <a:p>
          <a:r>
            <a:rPr lang="fr-FR" sz="1200" dirty="0" smtClean="0">
              <a:latin typeface="+mj-lt"/>
            </a:rPr>
            <a:t>Instruments adaptation and  traduction</a:t>
          </a:r>
          <a:endParaRPr lang="fr-FR" sz="1200" dirty="0">
            <a:latin typeface="+mj-lt"/>
          </a:endParaRPr>
        </a:p>
      </dgm:t>
    </dgm:pt>
    <dgm:pt modelId="{C3E33D24-B0EB-4B00-83BA-3A9D0FF78C98}" type="parTrans" cxnId="{21D75103-B2D6-4398-9EAE-D7DDAE2D148F}">
      <dgm:prSet/>
      <dgm:spPr/>
      <dgm:t>
        <a:bodyPr/>
        <a:lstStyle/>
        <a:p>
          <a:endParaRPr lang="fr-FR"/>
        </a:p>
      </dgm:t>
    </dgm:pt>
    <dgm:pt modelId="{8DF4CD93-1C18-4BB2-9AF0-A1C435102B46}" type="sibTrans" cxnId="{21D75103-B2D6-4398-9EAE-D7DDAE2D148F}">
      <dgm:prSet/>
      <dgm:spPr/>
      <dgm:t>
        <a:bodyPr/>
        <a:lstStyle/>
        <a:p>
          <a:endParaRPr lang="fr-FR"/>
        </a:p>
      </dgm:t>
    </dgm:pt>
    <dgm:pt modelId="{ECF1E880-6658-41ED-B8AC-E88E281076DF}">
      <dgm:prSet phldrT="[Texte]"/>
      <dgm:spPr/>
      <dgm:t>
        <a:bodyPr/>
        <a:lstStyle/>
        <a:p>
          <a:r>
            <a:rPr lang="fr-FR" dirty="0" smtClean="0"/>
            <a:t>2014</a:t>
          </a:r>
          <a:endParaRPr lang="fr-FR" dirty="0"/>
        </a:p>
      </dgm:t>
    </dgm:pt>
    <dgm:pt modelId="{DA40D8B1-172F-4F8F-842C-48FE9329DB23}" type="parTrans" cxnId="{0BBF25F2-D380-4103-8993-CD5D9611EE59}">
      <dgm:prSet/>
      <dgm:spPr/>
      <dgm:t>
        <a:bodyPr/>
        <a:lstStyle/>
        <a:p>
          <a:endParaRPr lang="fr-FR"/>
        </a:p>
      </dgm:t>
    </dgm:pt>
    <dgm:pt modelId="{8B6EB2D9-F6A2-4852-910E-B3C96AEE1071}" type="sibTrans" cxnId="{0BBF25F2-D380-4103-8993-CD5D9611EE59}">
      <dgm:prSet/>
      <dgm:spPr/>
      <dgm:t>
        <a:bodyPr/>
        <a:lstStyle/>
        <a:p>
          <a:endParaRPr lang="fr-FR"/>
        </a:p>
      </dgm:t>
    </dgm:pt>
    <dgm:pt modelId="{C313E223-CBF3-4FBE-9ED9-764BE3C07D1F}">
      <dgm:prSet phldrT="[Texte]" custT="1"/>
      <dgm:spPr/>
      <dgm:t>
        <a:bodyPr/>
        <a:lstStyle/>
        <a:p>
          <a:r>
            <a:rPr lang="fr-FR" sz="1200" dirty="0" smtClean="0">
              <a:latin typeface="+mj-lt"/>
            </a:rPr>
            <a:t>Test administration in 10 countries</a:t>
          </a:r>
          <a:endParaRPr lang="fr-FR" sz="1200" dirty="0">
            <a:latin typeface="+mj-lt"/>
          </a:endParaRPr>
        </a:p>
      </dgm:t>
    </dgm:pt>
    <dgm:pt modelId="{48C570E5-B9A5-4592-A86C-44CB324FA2CB}" type="parTrans" cxnId="{0944EB6F-34CD-4C69-8173-DA80E3D98150}">
      <dgm:prSet/>
      <dgm:spPr/>
      <dgm:t>
        <a:bodyPr/>
        <a:lstStyle/>
        <a:p>
          <a:endParaRPr lang="fr-FR"/>
        </a:p>
      </dgm:t>
    </dgm:pt>
    <dgm:pt modelId="{DB660DBC-3D8D-4936-B5C6-6B093B17835D}" type="sibTrans" cxnId="{0944EB6F-34CD-4C69-8173-DA80E3D98150}">
      <dgm:prSet/>
      <dgm:spPr/>
      <dgm:t>
        <a:bodyPr/>
        <a:lstStyle/>
        <a:p>
          <a:endParaRPr lang="fr-FR"/>
        </a:p>
      </dgm:t>
    </dgm:pt>
    <dgm:pt modelId="{AC82A245-169C-4CBD-B990-C484F39D04B1}">
      <dgm:prSet phldrT="[Texte]" custT="1"/>
      <dgm:spPr/>
      <dgm:t>
        <a:bodyPr/>
        <a:lstStyle/>
        <a:p>
          <a:r>
            <a:rPr lang="fr-FR" sz="1200" dirty="0" err="1" smtClean="0">
              <a:latin typeface="+mj-lt"/>
            </a:rPr>
            <a:t>Entering</a:t>
          </a:r>
          <a:r>
            <a:rPr lang="fr-FR" sz="1200" dirty="0" smtClean="0">
              <a:latin typeface="+mj-lt"/>
            </a:rPr>
            <a:t> data and </a:t>
          </a:r>
          <a:r>
            <a:rPr lang="fr-FR" sz="1200" dirty="0" err="1" smtClean="0">
              <a:latin typeface="+mj-lt"/>
            </a:rPr>
            <a:t>processing</a:t>
          </a:r>
          <a:endParaRPr lang="fr-FR" sz="1200" dirty="0">
            <a:latin typeface="+mj-lt"/>
          </a:endParaRPr>
        </a:p>
      </dgm:t>
    </dgm:pt>
    <dgm:pt modelId="{1F24BA20-759F-4A89-8D65-C686D9688336}" type="parTrans" cxnId="{4DE467E8-B761-4879-B2C0-5239468E5D8A}">
      <dgm:prSet/>
      <dgm:spPr/>
      <dgm:t>
        <a:bodyPr/>
        <a:lstStyle/>
        <a:p>
          <a:endParaRPr lang="fr-FR"/>
        </a:p>
      </dgm:t>
    </dgm:pt>
    <dgm:pt modelId="{D2834AEC-617D-4642-91F3-70872A2B866E}" type="sibTrans" cxnId="{4DE467E8-B761-4879-B2C0-5239468E5D8A}">
      <dgm:prSet/>
      <dgm:spPr/>
      <dgm:t>
        <a:bodyPr/>
        <a:lstStyle/>
        <a:p>
          <a:endParaRPr lang="fr-FR"/>
        </a:p>
      </dgm:t>
    </dgm:pt>
    <dgm:pt modelId="{24C16FF5-87E5-4286-BA83-0D2F633056E0}">
      <dgm:prSet phldrT="[Texte]" custT="1"/>
      <dgm:spPr/>
      <dgm:t>
        <a:bodyPr/>
        <a:lstStyle/>
        <a:p>
          <a:r>
            <a:rPr lang="fr-FR" sz="1200" dirty="0" smtClean="0">
              <a:latin typeface="+mj-lt"/>
            </a:rPr>
            <a:t>Création of new instruments ( test and questionnaires) </a:t>
          </a:r>
          <a:endParaRPr lang="fr-FR" sz="1200" dirty="0">
            <a:latin typeface="+mj-lt"/>
          </a:endParaRPr>
        </a:p>
      </dgm:t>
    </dgm:pt>
    <dgm:pt modelId="{E0C44240-A24B-4D5C-9302-CF6312A4B2FE}" type="parTrans" cxnId="{B30CEE49-82BA-41E0-A376-CB1ABEB11E25}">
      <dgm:prSet/>
      <dgm:spPr/>
      <dgm:t>
        <a:bodyPr/>
        <a:lstStyle/>
        <a:p>
          <a:endParaRPr lang="fr-FR"/>
        </a:p>
      </dgm:t>
    </dgm:pt>
    <dgm:pt modelId="{33550FDB-1993-4C87-AEEA-FE28715E267D}" type="sibTrans" cxnId="{B30CEE49-82BA-41E0-A376-CB1ABEB11E25}">
      <dgm:prSet/>
      <dgm:spPr/>
      <dgm:t>
        <a:bodyPr/>
        <a:lstStyle/>
        <a:p>
          <a:endParaRPr lang="fr-FR"/>
        </a:p>
      </dgm:t>
    </dgm:pt>
    <dgm:pt modelId="{522315B3-6190-454E-A59D-0D081D751591}">
      <dgm:prSet phldrT="[Texte]" custT="1"/>
      <dgm:spPr/>
      <dgm:t>
        <a:bodyPr/>
        <a:lstStyle/>
        <a:p>
          <a:r>
            <a:rPr lang="fr-FR" sz="1200" dirty="0" smtClean="0">
              <a:latin typeface="+mj-lt"/>
            </a:rPr>
            <a:t>Group meetings (2)</a:t>
          </a:r>
          <a:endParaRPr lang="fr-FR" sz="1200" dirty="0">
            <a:latin typeface="+mj-lt"/>
          </a:endParaRPr>
        </a:p>
      </dgm:t>
    </dgm:pt>
    <dgm:pt modelId="{D44F2971-BC2A-4F7E-A356-5CDFB711FE7B}" type="parTrans" cxnId="{190635EB-7570-4440-B670-682060B0B1E7}">
      <dgm:prSet/>
      <dgm:spPr/>
      <dgm:t>
        <a:bodyPr/>
        <a:lstStyle/>
        <a:p>
          <a:endParaRPr lang="fr-FR"/>
        </a:p>
      </dgm:t>
    </dgm:pt>
    <dgm:pt modelId="{797559EF-E677-4EEC-B253-6357D3D66660}" type="sibTrans" cxnId="{190635EB-7570-4440-B670-682060B0B1E7}">
      <dgm:prSet/>
      <dgm:spPr/>
      <dgm:t>
        <a:bodyPr/>
        <a:lstStyle/>
        <a:p>
          <a:endParaRPr lang="fr-FR"/>
        </a:p>
      </dgm:t>
    </dgm:pt>
    <dgm:pt modelId="{A1FEF2D2-A232-42CC-B58E-822D385DBA33}">
      <dgm:prSet/>
      <dgm:spPr/>
      <dgm:t>
        <a:bodyPr/>
        <a:lstStyle/>
        <a:p>
          <a:r>
            <a:rPr lang="fr-FR" dirty="0" smtClean="0"/>
            <a:t>2015</a:t>
          </a:r>
          <a:endParaRPr lang="fr-FR" dirty="0"/>
        </a:p>
      </dgm:t>
    </dgm:pt>
    <dgm:pt modelId="{478C535B-B0F2-4BF4-A731-D6A9BC7608BE}" type="parTrans" cxnId="{F1E4C1C0-1DB5-4375-BF4E-0079F4A71C83}">
      <dgm:prSet/>
      <dgm:spPr/>
      <dgm:t>
        <a:bodyPr/>
        <a:lstStyle/>
        <a:p>
          <a:endParaRPr lang="fr-FR"/>
        </a:p>
      </dgm:t>
    </dgm:pt>
    <dgm:pt modelId="{BBA59FDD-D989-4D2E-A87F-BE468FBD11D7}" type="sibTrans" cxnId="{F1E4C1C0-1DB5-4375-BF4E-0079F4A71C83}">
      <dgm:prSet/>
      <dgm:spPr/>
      <dgm:t>
        <a:bodyPr/>
        <a:lstStyle/>
        <a:p>
          <a:endParaRPr lang="fr-FR"/>
        </a:p>
      </dgm:t>
    </dgm:pt>
    <dgm:pt modelId="{DB2E5F47-6B07-4B7F-B97C-B6FBCD67BE40}">
      <dgm:prSet custT="1"/>
      <dgm:spPr/>
      <dgm:t>
        <a:bodyPr/>
        <a:lstStyle/>
        <a:p>
          <a:r>
            <a:rPr lang="fr-FR" sz="1200" dirty="0" smtClean="0">
              <a:latin typeface="+mj-lt"/>
            </a:rPr>
            <a:t>Test </a:t>
          </a:r>
          <a:r>
            <a:rPr lang="fr-FR" sz="1200" dirty="0" err="1" smtClean="0">
              <a:latin typeface="+mj-lt"/>
            </a:rPr>
            <a:t>psychometric</a:t>
          </a:r>
          <a:r>
            <a:rPr lang="fr-FR" sz="1200" dirty="0" smtClean="0">
              <a:latin typeface="+mj-lt"/>
            </a:rPr>
            <a:t> </a:t>
          </a:r>
          <a:r>
            <a:rPr lang="fr-FR" sz="1200" dirty="0" err="1" smtClean="0">
              <a:latin typeface="+mj-lt"/>
            </a:rPr>
            <a:t>analysis</a:t>
          </a:r>
          <a:r>
            <a:rPr lang="fr-FR" sz="1200" dirty="0" smtClean="0">
              <a:latin typeface="+mj-lt"/>
            </a:rPr>
            <a:t> </a:t>
          </a:r>
          <a:endParaRPr lang="fr-FR" sz="1200" dirty="0">
            <a:latin typeface="+mj-lt"/>
          </a:endParaRPr>
        </a:p>
      </dgm:t>
    </dgm:pt>
    <dgm:pt modelId="{3D85F618-743C-429F-94FD-5842DE3B381F}" type="parTrans" cxnId="{2A40428B-98A5-45D8-B8FE-FC0AF62C2F9D}">
      <dgm:prSet/>
      <dgm:spPr/>
      <dgm:t>
        <a:bodyPr/>
        <a:lstStyle/>
        <a:p>
          <a:endParaRPr lang="fr-FR"/>
        </a:p>
      </dgm:t>
    </dgm:pt>
    <dgm:pt modelId="{80F0FE18-8C72-41E3-AEFC-E0715FE8A55B}" type="sibTrans" cxnId="{2A40428B-98A5-45D8-B8FE-FC0AF62C2F9D}">
      <dgm:prSet/>
      <dgm:spPr/>
      <dgm:t>
        <a:bodyPr/>
        <a:lstStyle/>
        <a:p>
          <a:endParaRPr lang="fr-FR"/>
        </a:p>
      </dgm:t>
    </dgm:pt>
    <dgm:pt modelId="{C6247E46-D05E-4758-9071-73D9AC83C69A}">
      <dgm:prSet/>
      <dgm:spPr/>
      <dgm:t>
        <a:bodyPr/>
        <a:lstStyle/>
        <a:p>
          <a:r>
            <a:rPr lang="fr-FR" dirty="0" smtClean="0"/>
            <a:t>2016</a:t>
          </a:r>
          <a:endParaRPr lang="fr-FR" dirty="0"/>
        </a:p>
      </dgm:t>
    </dgm:pt>
    <dgm:pt modelId="{AC89AC76-E157-4BCA-BADC-76CE0A25D44C}" type="parTrans" cxnId="{99B72DD7-08F6-4CF9-AEB8-40ECF6ADF31C}">
      <dgm:prSet/>
      <dgm:spPr/>
      <dgm:t>
        <a:bodyPr/>
        <a:lstStyle/>
        <a:p>
          <a:endParaRPr lang="fr-FR"/>
        </a:p>
      </dgm:t>
    </dgm:pt>
    <dgm:pt modelId="{F2B03E64-8BC9-49E4-A715-11D189EE36D2}" type="sibTrans" cxnId="{99B72DD7-08F6-4CF9-AEB8-40ECF6ADF31C}">
      <dgm:prSet/>
      <dgm:spPr/>
      <dgm:t>
        <a:bodyPr/>
        <a:lstStyle/>
        <a:p>
          <a:endParaRPr lang="fr-FR"/>
        </a:p>
      </dgm:t>
    </dgm:pt>
    <dgm:pt modelId="{9B7AE350-9DE3-409E-9BB0-B947A620618C}">
      <dgm:prSet custT="1"/>
      <dgm:spPr/>
      <dgm:t>
        <a:bodyPr/>
        <a:lstStyle/>
        <a:p>
          <a:r>
            <a:rPr lang="fr-FR" sz="1200" dirty="0" smtClean="0">
              <a:latin typeface="+mj-lt"/>
            </a:rPr>
            <a:t>International report</a:t>
          </a:r>
          <a:endParaRPr lang="fr-FR" sz="1200" dirty="0">
            <a:latin typeface="+mj-lt"/>
          </a:endParaRPr>
        </a:p>
      </dgm:t>
    </dgm:pt>
    <dgm:pt modelId="{802C2158-3051-4105-9C6D-05F5CFD4E90D}" type="parTrans" cxnId="{4E1568EE-C725-4FA7-A350-A1598D5ABF38}">
      <dgm:prSet/>
      <dgm:spPr/>
      <dgm:t>
        <a:bodyPr/>
        <a:lstStyle/>
        <a:p>
          <a:endParaRPr lang="fr-FR"/>
        </a:p>
      </dgm:t>
    </dgm:pt>
    <dgm:pt modelId="{8E6245E8-CD53-43D8-95AE-EB5CE7ECEDCA}" type="sibTrans" cxnId="{4E1568EE-C725-4FA7-A350-A1598D5ABF38}">
      <dgm:prSet/>
      <dgm:spPr/>
      <dgm:t>
        <a:bodyPr/>
        <a:lstStyle/>
        <a:p>
          <a:endParaRPr lang="fr-FR"/>
        </a:p>
      </dgm:t>
    </dgm:pt>
    <dgm:pt modelId="{000F59C1-5E99-4FB5-A93A-1FCD365A4ACF}">
      <dgm:prSet phldrT="[Texte]" custT="1"/>
      <dgm:spPr/>
      <dgm:t>
        <a:bodyPr/>
        <a:lstStyle/>
        <a:p>
          <a:r>
            <a:rPr lang="fr-FR" sz="1200" dirty="0" err="1" smtClean="0">
              <a:latin typeface="+mj-lt"/>
            </a:rPr>
            <a:t>Sampling</a:t>
          </a:r>
          <a:r>
            <a:rPr lang="fr-FR" sz="1200" dirty="0" smtClean="0">
              <a:latin typeface="+mj-lt"/>
            </a:rPr>
            <a:t> </a:t>
          </a:r>
          <a:endParaRPr lang="fr-FR" sz="1200" dirty="0">
            <a:latin typeface="+mj-lt"/>
          </a:endParaRPr>
        </a:p>
      </dgm:t>
    </dgm:pt>
    <dgm:pt modelId="{7A4463DD-6EFD-4E7A-AFD0-608C370EF7D6}" type="parTrans" cxnId="{CCBE1202-02F7-4EC8-9235-DDD11CFEAAD3}">
      <dgm:prSet/>
      <dgm:spPr/>
      <dgm:t>
        <a:bodyPr/>
        <a:lstStyle/>
        <a:p>
          <a:endParaRPr lang="fr-FR"/>
        </a:p>
      </dgm:t>
    </dgm:pt>
    <dgm:pt modelId="{040ED81B-C8B2-47EF-9FF8-64ED5896AC86}" type="sibTrans" cxnId="{CCBE1202-02F7-4EC8-9235-DDD11CFEAAD3}">
      <dgm:prSet/>
      <dgm:spPr/>
      <dgm:t>
        <a:bodyPr/>
        <a:lstStyle/>
        <a:p>
          <a:endParaRPr lang="fr-FR"/>
        </a:p>
      </dgm:t>
    </dgm:pt>
    <dgm:pt modelId="{25E5EA00-4818-49D7-86E7-01A71CCD67AC}">
      <dgm:prSet custT="1"/>
      <dgm:spPr/>
      <dgm:t>
        <a:bodyPr/>
        <a:lstStyle/>
        <a:p>
          <a:r>
            <a:rPr lang="fr-FR" sz="1200" dirty="0" smtClean="0">
              <a:latin typeface="+mj-lt"/>
            </a:rPr>
            <a:t>Data </a:t>
          </a:r>
          <a:r>
            <a:rPr lang="fr-FR" sz="1200" dirty="0" err="1" smtClean="0">
              <a:latin typeface="+mj-lt"/>
            </a:rPr>
            <a:t>econometric</a:t>
          </a:r>
          <a:r>
            <a:rPr lang="fr-FR" sz="1200" dirty="0" smtClean="0">
              <a:latin typeface="+mj-lt"/>
            </a:rPr>
            <a:t> </a:t>
          </a:r>
          <a:r>
            <a:rPr lang="fr-FR" sz="1200" dirty="0" err="1" smtClean="0">
              <a:latin typeface="+mj-lt"/>
            </a:rPr>
            <a:t>analysis</a:t>
          </a:r>
          <a:r>
            <a:rPr lang="fr-FR" sz="1200" dirty="0" smtClean="0">
              <a:latin typeface="+mj-lt"/>
            </a:rPr>
            <a:t> </a:t>
          </a:r>
          <a:endParaRPr lang="fr-FR" sz="1200" dirty="0">
            <a:latin typeface="+mj-lt"/>
          </a:endParaRPr>
        </a:p>
      </dgm:t>
    </dgm:pt>
    <dgm:pt modelId="{55D40488-1DDB-4879-9929-F552467E7811}" type="parTrans" cxnId="{64661CB9-5ADA-45F1-A8B4-7F468B5B37CF}">
      <dgm:prSet/>
      <dgm:spPr/>
      <dgm:t>
        <a:bodyPr/>
        <a:lstStyle/>
        <a:p>
          <a:endParaRPr lang="fr-FR"/>
        </a:p>
      </dgm:t>
    </dgm:pt>
    <dgm:pt modelId="{DAF33BF6-A3B2-4A96-BCC2-319D447A9574}" type="sibTrans" cxnId="{64661CB9-5ADA-45F1-A8B4-7F468B5B37CF}">
      <dgm:prSet/>
      <dgm:spPr/>
      <dgm:t>
        <a:bodyPr/>
        <a:lstStyle/>
        <a:p>
          <a:endParaRPr lang="fr-FR"/>
        </a:p>
      </dgm:t>
    </dgm:pt>
    <dgm:pt modelId="{379062B5-0808-454A-911F-8CB6CED85445}">
      <dgm:prSet phldrT="[Texte]" custT="1"/>
      <dgm:spPr/>
      <dgm:t>
        <a:bodyPr/>
        <a:lstStyle/>
        <a:p>
          <a:r>
            <a:rPr lang="fr-FR" sz="1200" dirty="0" err="1" smtClean="0">
              <a:latin typeface="+mj-lt"/>
            </a:rPr>
            <a:t>Testing</a:t>
          </a:r>
          <a:r>
            <a:rPr lang="fr-FR" sz="1200" dirty="0" smtClean="0">
              <a:latin typeface="+mj-lt"/>
            </a:rPr>
            <a:t>  of </a:t>
          </a:r>
          <a:r>
            <a:rPr lang="fr-FR" sz="1200" dirty="0" err="1" smtClean="0">
              <a:latin typeface="+mj-lt"/>
            </a:rPr>
            <a:t>tools</a:t>
          </a:r>
          <a:r>
            <a:rPr lang="fr-FR" sz="1200" dirty="0" smtClean="0">
              <a:latin typeface="+mj-lt"/>
            </a:rPr>
            <a:t>  in  10 countries </a:t>
          </a:r>
          <a:endParaRPr lang="fr-FR" sz="1200" dirty="0">
            <a:latin typeface="+mj-lt"/>
          </a:endParaRPr>
        </a:p>
      </dgm:t>
    </dgm:pt>
    <dgm:pt modelId="{9FB0F292-7C4E-42AA-ADB9-30EE5C0350FE}" type="parTrans" cxnId="{E999622B-63B3-45E3-9E36-617EF128C902}">
      <dgm:prSet/>
      <dgm:spPr/>
      <dgm:t>
        <a:bodyPr/>
        <a:lstStyle/>
        <a:p>
          <a:endParaRPr lang="fr-FR"/>
        </a:p>
      </dgm:t>
    </dgm:pt>
    <dgm:pt modelId="{449B0856-E23F-45A4-8C7D-58538065F1C9}" type="sibTrans" cxnId="{E999622B-63B3-45E3-9E36-617EF128C902}">
      <dgm:prSet/>
      <dgm:spPr/>
      <dgm:t>
        <a:bodyPr/>
        <a:lstStyle/>
        <a:p>
          <a:endParaRPr lang="fr-FR"/>
        </a:p>
      </dgm:t>
    </dgm:pt>
    <dgm:pt modelId="{625124EB-A9D0-4788-94DF-B03CC3BEAE2E}">
      <dgm:prSet custT="1"/>
      <dgm:spPr/>
      <dgm:t>
        <a:bodyPr/>
        <a:lstStyle/>
        <a:p>
          <a:r>
            <a:rPr lang="fr-FR" sz="1200" dirty="0" err="1" smtClean="0">
              <a:latin typeface="+mj-lt"/>
            </a:rPr>
            <a:t>Thematic</a:t>
          </a:r>
          <a:r>
            <a:rPr lang="fr-FR" sz="1200" dirty="0" smtClean="0">
              <a:latin typeface="+mj-lt"/>
            </a:rPr>
            <a:t>  </a:t>
          </a:r>
          <a:r>
            <a:rPr lang="fr-FR" sz="1200" dirty="0" err="1" smtClean="0">
              <a:latin typeface="+mj-lt"/>
            </a:rPr>
            <a:t>analysis</a:t>
          </a:r>
          <a:r>
            <a:rPr lang="fr-FR" sz="1200" dirty="0" smtClean="0">
              <a:latin typeface="+mj-lt"/>
            </a:rPr>
            <a:t> </a:t>
          </a:r>
          <a:r>
            <a:rPr lang="fr-FR" sz="1200" dirty="0" err="1" smtClean="0">
              <a:latin typeface="+mj-lt"/>
            </a:rPr>
            <a:t>reflection</a:t>
          </a:r>
          <a:r>
            <a:rPr lang="fr-FR" sz="1200" dirty="0" smtClean="0">
              <a:latin typeface="+mj-lt"/>
            </a:rPr>
            <a:t>  </a:t>
          </a:r>
          <a:r>
            <a:rPr lang="fr-FR" sz="1200" dirty="0" err="1" smtClean="0">
              <a:latin typeface="+mj-lt"/>
            </a:rPr>
            <a:t>around</a:t>
          </a:r>
          <a:r>
            <a:rPr lang="fr-FR" sz="1200" dirty="0" smtClean="0">
              <a:latin typeface="+mj-lt"/>
            </a:rPr>
            <a:t> national reports</a:t>
          </a:r>
          <a:endParaRPr lang="fr-FR" sz="1200" dirty="0">
            <a:latin typeface="+mj-lt"/>
          </a:endParaRPr>
        </a:p>
      </dgm:t>
    </dgm:pt>
    <dgm:pt modelId="{1071F5AD-A9B8-4305-9EC4-34724F6FB2C3}" type="parTrans" cxnId="{757DB649-B424-44F2-8614-D7C16E52EAAA}">
      <dgm:prSet/>
      <dgm:spPr/>
      <dgm:t>
        <a:bodyPr/>
        <a:lstStyle/>
        <a:p>
          <a:endParaRPr lang="fr-FR"/>
        </a:p>
      </dgm:t>
    </dgm:pt>
    <dgm:pt modelId="{39CAFDA2-E5A3-44A3-BC0D-ECEE6B3A8E8A}" type="sibTrans" cxnId="{757DB649-B424-44F2-8614-D7C16E52EAAA}">
      <dgm:prSet/>
      <dgm:spPr/>
      <dgm:t>
        <a:bodyPr/>
        <a:lstStyle/>
        <a:p>
          <a:endParaRPr lang="fr-FR"/>
        </a:p>
      </dgm:t>
    </dgm:pt>
    <dgm:pt modelId="{0C4A0845-B8DA-4325-8E5C-DA2D48EB665D}">
      <dgm:prSet phldrT="[Texte]" custT="1"/>
      <dgm:spPr/>
      <dgm:t>
        <a:bodyPr/>
        <a:lstStyle/>
        <a:p>
          <a:r>
            <a:rPr lang="fr-FR" sz="1200" dirty="0" smtClean="0">
              <a:latin typeface="+mj-lt"/>
            </a:rPr>
            <a:t>International training  (1) and  Group meeting(1)</a:t>
          </a:r>
          <a:endParaRPr lang="fr-FR" sz="1200" dirty="0">
            <a:latin typeface="+mj-lt"/>
          </a:endParaRPr>
        </a:p>
      </dgm:t>
    </dgm:pt>
    <dgm:pt modelId="{B32D7EA0-689D-4C90-B66C-B79D1F5046DC}" type="parTrans" cxnId="{05753DC9-CECF-4F66-88BB-3721F23EAB75}">
      <dgm:prSet/>
      <dgm:spPr/>
      <dgm:t>
        <a:bodyPr/>
        <a:lstStyle/>
        <a:p>
          <a:endParaRPr lang="fr-FR"/>
        </a:p>
      </dgm:t>
    </dgm:pt>
    <dgm:pt modelId="{E4A1EECE-11C1-499E-8B67-0DD2F0C49D18}" type="sibTrans" cxnId="{05753DC9-CECF-4F66-88BB-3721F23EAB75}">
      <dgm:prSet/>
      <dgm:spPr/>
      <dgm:t>
        <a:bodyPr/>
        <a:lstStyle/>
        <a:p>
          <a:endParaRPr lang="fr-FR"/>
        </a:p>
      </dgm:t>
    </dgm:pt>
    <dgm:pt modelId="{F593A59E-6CC4-47F4-A04C-D1676BA1F987}">
      <dgm:prSet custT="1"/>
      <dgm:spPr/>
      <dgm:t>
        <a:bodyPr/>
        <a:lstStyle/>
        <a:p>
          <a:r>
            <a:rPr lang="fr-FR" sz="1200" dirty="0" smtClean="0">
              <a:latin typeface="+mj-lt"/>
            </a:rPr>
            <a:t>Group meeting(1)</a:t>
          </a:r>
          <a:endParaRPr lang="fr-FR" sz="1200" dirty="0">
            <a:latin typeface="+mj-lt"/>
          </a:endParaRPr>
        </a:p>
      </dgm:t>
    </dgm:pt>
    <dgm:pt modelId="{090032D2-ECF7-4DC9-A4FC-F5D99A5D5AE5}" type="parTrans" cxnId="{8237EB81-9303-4AF6-A815-371A310E7A88}">
      <dgm:prSet/>
      <dgm:spPr/>
      <dgm:t>
        <a:bodyPr/>
        <a:lstStyle/>
        <a:p>
          <a:endParaRPr lang="fr-FR"/>
        </a:p>
      </dgm:t>
    </dgm:pt>
    <dgm:pt modelId="{095F4B6C-B075-4301-BEBF-D23F66DE043F}" type="sibTrans" cxnId="{8237EB81-9303-4AF6-A815-371A310E7A88}">
      <dgm:prSet/>
      <dgm:spPr/>
      <dgm:t>
        <a:bodyPr/>
        <a:lstStyle/>
        <a:p>
          <a:endParaRPr lang="fr-FR"/>
        </a:p>
      </dgm:t>
    </dgm:pt>
    <dgm:pt modelId="{4572A7AC-523A-430E-A247-283AD42F6491}">
      <dgm:prSet phldrT="[Texte]" custT="1"/>
      <dgm:spPr/>
      <dgm:t>
        <a:bodyPr/>
        <a:lstStyle/>
        <a:p>
          <a:r>
            <a:rPr lang="fr-FR" sz="1200" dirty="0" err="1" smtClean="0">
              <a:latin typeface="+mj-lt"/>
            </a:rPr>
            <a:t>Partnership</a:t>
          </a:r>
          <a:r>
            <a:rPr lang="fr-FR" sz="1200" dirty="0" smtClean="0">
              <a:latin typeface="+mj-lt"/>
            </a:rPr>
            <a:t> </a:t>
          </a:r>
          <a:r>
            <a:rPr lang="fr-FR" sz="1200" dirty="0" err="1" smtClean="0">
              <a:latin typeface="+mj-lt"/>
            </a:rPr>
            <a:t>with</a:t>
          </a:r>
          <a:r>
            <a:rPr lang="fr-FR" sz="1200" dirty="0" smtClean="0">
              <a:latin typeface="+mj-lt"/>
            </a:rPr>
            <a:t>  SACMEQ</a:t>
          </a:r>
          <a:endParaRPr lang="fr-FR" sz="1200" dirty="0">
            <a:latin typeface="+mj-lt"/>
          </a:endParaRPr>
        </a:p>
      </dgm:t>
    </dgm:pt>
    <dgm:pt modelId="{65B10D13-93CE-4E91-9771-5540357470E3}" type="parTrans" cxnId="{45D8FBD2-890A-4F63-8491-C1C88C4B14DF}">
      <dgm:prSet/>
      <dgm:spPr/>
      <dgm:t>
        <a:bodyPr/>
        <a:lstStyle/>
        <a:p>
          <a:endParaRPr lang="fr-FR"/>
        </a:p>
      </dgm:t>
    </dgm:pt>
    <dgm:pt modelId="{C98FC1D7-F5AF-44BF-B722-A262B9729AC6}" type="sibTrans" cxnId="{45D8FBD2-890A-4F63-8491-C1C88C4B14DF}">
      <dgm:prSet/>
      <dgm:spPr/>
      <dgm:t>
        <a:bodyPr/>
        <a:lstStyle/>
        <a:p>
          <a:endParaRPr lang="fr-FR"/>
        </a:p>
      </dgm:t>
    </dgm:pt>
    <dgm:pt modelId="{B0C69E17-8952-462D-8BE1-E9EB008CDA6A}">
      <dgm:prSet custT="1"/>
      <dgm:spPr/>
      <dgm:t>
        <a:bodyPr/>
        <a:lstStyle/>
        <a:p>
          <a:r>
            <a:rPr lang="fr-FR" sz="1200" dirty="0" smtClean="0">
              <a:latin typeface="+mj-lt"/>
            </a:rPr>
            <a:t>International publication, and </a:t>
          </a:r>
          <a:r>
            <a:rPr lang="fr-FR" sz="1200" dirty="0" err="1" smtClean="0">
              <a:latin typeface="+mj-lt"/>
            </a:rPr>
            <a:t>dissemination</a:t>
          </a:r>
          <a:r>
            <a:rPr lang="fr-FR" sz="1200" dirty="0" smtClean="0">
              <a:latin typeface="+mj-lt"/>
            </a:rPr>
            <a:t> of </a:t>
          </a:r>
          <a:r>
            <a:rPr lang="fr-FR" sz="1200" dirty="0" err="1" smtClean="0">
              <a:latin typeface="+mj-lt"/>
            </a:rPr>
            <a:t>results</a:t>
          </a:r>
          <a:r>
            <a:rPr lang="fr-FR" sz="1200" dirty="0" smtClean="0">
              <a:latin typeface="+mj-lt"/>
            </a:rPr>
            <a:t>  (international </a:t>
          </a:r>
          <a:r>
            <a:rPr lang="fr-FR" sz="1200" dirty="0" err="1" smtClean="0">
              <a:latin typeface="+mj-lt"/>
            </a:rPr>
            <a:t>event</a:t>
          </a:r>
          <a:r>
            <a:rPr lang="fr-FR" sz="1200" dirty="0" smtClean="0">
              <a:latin typeface="+mj-lt"/>
            </a:rPr>
            <a:t>) </a:t>
          </a:r>
          <a:endParaRPr lang="fr-FR" sz="1200" dirty="0">
            <a:latin typeface="+mj-lt"/>
          </a:endParaRPr>
        </a:p>
      </dgm:t>
    </dgm:pt>
    <dgm:pt modelId="{AD86BC29-3E83-4120-848B-17FB5A9FC197}" type="parTrans" cxnId="{37B0955F-304E-46DF-B72A-811D98F9166E}">
      <dgm:prSet/>
      <dgm:spPr/>
    </dgm:pt>
    <dgm:pt modelId="{C5320CA4-696F-4101-93B3-2BB4208874B4}" type="sibTrans" cxnId="{37B0955F-304E-46DF-B72A-811D98F9166E}">
      <dgm:prSet/>
      <dgm:spPr/>
    </dgm:pt>
    <dgm:pt modelId="{2FCDD1E1-0F14-478F-AFAA-43E3788DDF1C}" type="pres">
      <dgm:prSet presAssocID="{71869F32-D84A-454B-9D69-A8599B739C6C}" presName="linearFlow" presStyleCnt="0">
        <dgm:presLayoutVars>
          <dgm:dir/>
          <dgm:animLvl val="lvl"/>
          <dgm:resizeHandles val="exact"/>
        </dgm:presLayoutVars>
      </dgm:prSet>
      <dgm:spPr/>
      <dgm:t>
        <a:bodyPr/>
        <a:lstStyle/>
        <a:p>
          <a:endParaRPr lang="fr-FR"/>
        </a:p>
      </dgm:t>
    </dgm:pt>
    <dgm:pt modelId="{424253E2-3550-4AE1-A610-F13EFCCEAB29}" type="pres">
      <dgm:prSet presAssocID="{BCA8D0F4-D5E5-4F5E-99AA-401E2F06EBF7}" presName="composite" presStyleCnt="0"/>
      <dgm:spPr/>
    </dgm:pt>
    <dgm:pt modelId="{63AAB5AF-8B43-4A2A-BE7A-0C42EE0A1DF4}" type="pres">
      <dgm:prSet presAssocID="{BCA8D0F4-D5E5-4F5E-99AA-401E2F06EBF7}" presName="parentText" presStyleLbl="alignNode1" presStyleIdx="0" presStyleCnt="5">
        <dgm:presLayoutVars>
          <dgm:chMax val="1"/>
          <dgm:bulletEnabled val="1"/>
        </dgm:presLayoutVars>
      </dgm:prSet>
      <dgm:spPr/>
      <dgm:t>
        <a:bodyPr/>
        <a:lstStyle/>
        <a:p>
          <a:endParaRPr lang="fr-FR"/>
        </a:p>
      </dgm:t>
    </dgm:pt>
    <dgm:pt modelId="{DA4523CC-8313-4691-87C9-A1236C55AD83}" type="pres">
      <dgm:prSet presAssocID="{BCA8D0F4-D5E5-4F5E-99AA-401E2F06EBF7}" presName="descendantText" presStyleLbl="alignAcc1" presStyleIdx="0" presStyleCnt="5">
        <dgm:presLayoutVars>
          <dgm:bulletEnabled val="1"/>
        </dgm:presLayoutVars>
      </dgm:prSet>
      <dgm:spPr/>
      <dgm:t>
        <a:bodyPr/>
        <a:lstStyle/>
        <a:p>
          <a:endParaRPr lang="fr-FR"/>
        </a:p>
      </dgm:t>
    </dgm:pt>
    <dgm:pt modelId="{74B3A21D-1785-42ED-B007-D4C0351EEEF2}" type="pres">
      <dgm:prSet presAssocID="{8394399E-3B91-4B10-A395-9A88613206EE}" presName="sp" presStyleCnt="0"/>
      <dgm:spPr/>
    </dgm:pt>
    <dgm:pt modelId="{86279C13-8B56-401B-93D8-E433C46C9E11}" type="pres">
      <dgm:prSet presAssocID="{4722396C-0116-4CAE-B981-0189AE5CD29F}" presName="composite" presStyleCnt="0"/>
      <dgm:spPr/>
    </dgm:pt>
    <dgm:pt modelId="{48F525A1-F93A-4140-9D3E-0DC458C2616A}" type="pres">
      <dgm:prSet presAssocID="{4722396C-0116-4CAE-B981-0189AE5CD29F}" presName="parentText" presStyleLbl="alignNode1" presStyleIdx="1" presStyleCnt="5">
        <dgm:presLayoutVars>
          <dgm:chMax val="1"/>
          <dgm:bulletEnabled val="1"/>
        </dgm:presLayoutVars>
      </dgm:prSet>
      <dgm:spPr/>
      <dgm:t>
        <a:bodyPr/>
        <a:lstStyle/>
        <a:p>
          <a:endParaRPr lang="fr-FR"/>
        </a:p>
      </dgm:t>
    </dgm:pt>
    <dgm:pt modelId="{A018E2B0-4D3D-4F8C-92B2-5CE1E4A7C92A}" type="pres">
      <dgm:prSet presAssocID="{4722396C-0116-4CAE-B981-0189AE5CD29F}" presName="descendantText" presStyleLbl="alignAcc1" presStyleIdx="1" presStyleCnt="5">
        <dgm:presLayoutVars>
          <dgm:bulletEnabled val="1"/>
        </dgm:presLayoutVars>
      </dgm:prSet>
      <dgm:spPr/>
      <dgm:t>
        <a:bodyPr/>
        <a:lstStyle/>
        <a:p>
          <a:endParaRPr lang="fr-FR"/>
        </a:p>
      </dgm:t>
    </dgm:pt>
    <dgm:pt modelId="{45AA037D-EE15-4743-959A-8624C70BAD3B}" type="pres">
      <dgm:prSet presAssocID="{644C3FC1-FB28-4555-B0B9-AA7B929684A1}" presName="sp" presStyleCnt="0"/>
      <dgm:spPr/>
    </dgm:pt>
    <dgm:pt modelId="{D9F5A68E-1BA6-4756-8EDD-ACD0CC445F26}" type="pres">
      <dgm:prSet presAssocID="{ECF1E880-6658-41ED-B8AC-E88E281076DF}" presName="composite" presStyleCnt="0"/>
      <dgm:spPr/>
    </dgm:pt>
    <dgm:pt modelId="{0CCD3A62-8B97-4C8D-8A61-8797036996FC}" type="pres">
      <dgm:prSet presAssocID="{ECF1E880-6658-41ED-B8AC-E88E281076DF}" presName="parentText" presStyleLbl="alignNode1" presStyleIdx="2" presStyleCnt="5">
        <dgm:presLayoutVars>
          <dgm:chMax val="1"/>
          <dgm:bulletEnabled val="1"/>
        </dgm:presLayoutVars>
      </dgm:prSet>
      <dgm:spPr/>
      <dgm:t>
        <a:bodyPr/>
        <a:lstStyle/>
        <a:p>
          <a:endParaRPr lang="fr-FR"/>
        </a:p>
      </dgm:t>
    </dgm:pt>
    <dgm:pt modelId="{366A20BA-C3A3-47F2-AE8F-481EBE36DF25}" type="pres">
      <dgm:prSet presAssocID="{ECF1E880-6658-41ED-B8AC-E88E281076DF}" presName="descendantText" presStyleLbl="alignAcc1" presStyleIdx="2" presStyleCnt="5">
        <dgm:presLayoutVars>
          <dgm:bulletEnabled val="1"/>
        </dgm:presLayoutVars>
      </dgm:prSet>
      <dgm:spPr/>
      <dgm:t>
        <a:bodyPr/>
        <a:lstStyle/>
        <a:p>
          <a:endParaRPr lang="fr-FR"/>
        </a:p>
      </dgm:t>
    </dgm:pt>
    <dgm:pt modelId="{C0786814-F04C-4CC8-BAA4-2F24ECAAFCE2}" type="pres">
      <dgm:prSet presAssocID="{8B6EB2D9-F6A2-4852-910E-B3C96AEE1071}" presName="sp" presStyleCnt="0"/>
      <dgm:spPr/>
    </dgm:pt>
    <dgm:pt modelId="{D6E08937-8BC6-4643-94BE-E759E5874363}" type="pres">
      <dgm:prSet presAssocID="{A1FEF2D2-A232-42CC-B58E-822D385DBA33}" presName="composite" presStyleCnt="0"/>
      <dgm:spPr/>
    </dgm:pt>
    <dgm:pt modelId="{CE0D28AE-E410-46AD-8593-834CE5963988}" type="pres">
      <dgm:prSet presAssocID="{A1FEF2D2-A232-42CC-B58E-822D385DBA33}" presName="parentText" presStyleLbl="alignNode1" presStyleIdx="3" presStyleCnt="5">
        <dgm:presLayoutVars>
          <dgm:chMax val="1"/>
          <dgm:bulletEnabled val="1"/>
        </dgm:presLayoutVars>
      </dgm:prSet>
      <dgm:spPr/>
      <dgm:t>
        <a:bodyPr/>
        <a:lstStyle/>
        <a:p>
          <a:endParaRPr lang="fr-FR"/>
        </a:p>
      </dgm:t>
    </dgm:pt>
    <dgm:pt modelId="{BB4751FA-3099-4751-904C-CFE6AEAE6E68}" type="pres">
      <dgm:prSet presAssocID="{A1FEF2D2-A232-42CC-B58E-822D385DBA33}" presName="descendantText" presStyleLbl="alignAcc1" presStyleIdx="3" presStyleCnt="5">
        <dgm:presLayoutVars>
          <dgm:bulletEnabled val="1"/>
        </dgm:presLayoutVars>
      </dgm:prSet>
      <dgm:spPr/>
      <dgm:t>
        <a:bodyPr/>
        <a:lstStyle/>
        <a:p>
          <a:endParaRPr lang="fr-FR"/>
        </a:p>
      </dgm:t>
    </dgm:pt>
    <dgm:pt modelId="{B1C67239-1087-42CC-A0B1-CE6327AC8179}" type="pres">
      <dgm:prSet presAssocID="{BBA59FDD-D989-4D2E-A87F-BE468FBD11D7}" presName="sp" presStyleCnt="0"/>
      <dgm:spPr/>
    </dgm:pt>
    <dgm:pt modelId="{5583ADBB-A72E-4191-894A-C41CC97E71F9}" type="pres">
      <dgm:prSet presAssocID="{C6247E46-D05E-4758-9071-73D9AC83C69A}" presName="composite" presStyleCnt="0"/>
      <dgm:spPr/>
    </dgm:pt>
    <dgm:pt modelId="{63CD743E-9119-44D5-8A81-63F649FCDB22}" type="pres">
      <dgm:prSet presAssocID="{C6247E46-D05E-4758-9071-73D9AC83C69A}" presName="parentText" presStyleLbl="alignNode1" presStyleIdx="4" presStyleCnt="5">
        <dgm:presLayoutVars>
          <dgm:chMax val="1"/>
          <dgm:bulletEnabled val="1"/>
        </dgm:presLayoutVars>
      </dgm:prSet>
      <dgm:spPr/>
      <dgm:t>
        <a:bodyPr/>
        <a:lstStyle/>
        <a:p>
          <a:endParaRPr lang="fr-FR"/>
        </a:p>
      </dgm:t>
    </dgm:pt>
    <dgm:pt modelId="{9D1D9D73-B722-4555-8196-CB757EED1242}" type="pres">
      <dgm:prSet presAssocID="{C6247E46-D05E-4758-9071-73D9AC83C69A}" presName="descendantText" presStyleLbl="alignAcc1" presStyleIdx="4" presStyleCnt="5">
        <dgm:presLayoutVars>
          <dgm:bulletEnabled val="1"/>
        </dgm:presLayoutVars>
      </dgm:prSet>
      <dgm:spPr/>
      <dgm:t>
        <a:bodyPr/>
        <a:lstStyle/>
        <a:p>
          <a:endParaRPr lang="fr-FR"/>
        </a:p>
      </dgm:t>
    </dgm:pt>
  </dgm:ptLst>
  <dgm:cxnLst>
    <dgm:cxn modelId="{66BBDE1D-F0AB-4860-988A-8378828FCC30}" type="presOf" srcId="{BCA8D0F4-D5E5-4F5E-99AA-401E2F06EBF7}" destId="{63AAB5AF-8B43-4A2A-BE7A-0C42EE0A1DF4}" srcOrd="0" destOrd="0" presId="urn:microsoft.com/office/officeart/2005/8/layout/chevron2"/>
    <dgm:cxn modelId="{241BF7AD-AD55-417D-9C02-4A9BF7F195B7}" type="presOf" srcId="{A1FEF2D2-A232-42CC-B58E-822D385DBA33}" destId="{CE0D28AE-E410-46AD-8593-834CE5963988}" srcOrd="0" destOrd="0" presId="urn:microsoft.com/office/officeart/2005/8/layout/chevron2"/>
    <dgm:cxn modelId="{0BBF25F2-D380-4103-8993-CD5D9611EE59}" srcId="{71869F32-D84A-454B-9D69-A8599B739C6C}" destId="{ECF1E880-6658-41ED-B8AC-E88E281076DF}" srcOrd="2" destOrd="0" parTransId="{DA40D8B1-172F-4F8F-842C-48FE9329DB23}" sibTransId="{8B6EB2D9-F6A2-4852-910E-B3C96AEE1071}"/>
    <dgm:cxn modelId="{6511CB41-AF29-4547-BECC-93AB3A4F00F4}" type="presOf" srcId="{9B7AE350-9DE3-409E-9BB0-B947A620618C}" destId="{9D1D9D73-B722-4555-8196-CB757EED1242}" srcOrd="0" destOrd="0" presId="urn:microsoft.com/office/officeart/2005/8/layout/chevron2"/>
    <dgm:cxn modelId="{51FDC4C6-4159-4A5C-84A3-6175CCAAA3D9}" type="presOf" srcId="{8EF2C435-103A-4278-9DCF-559268CC9D69}" destId="{A018E2B0-4D3D-4F8C-92B2-5CE1E4A7C92A}" srcOrd="0" destOrd="2" presId="urn:microsoft.com/office/officeart/2005/8/layout/chevron2"/>
    <dgm:cxn modelId="{23D47467-2EB3-4215-8466-A347294B9DC5}" srcId="{71869F32-D84A-454B-9D69-A8599B739C6C}" destId="{4722396C-0116-4CAE-B981-0189AE5CD29F}" srcOrd="1" destOrd="0" parTransId="{0B564B13-58A3-43F7-8122-61A865FE45A7}" sibTransId="{644C3FC1-FB28-4555-B0B9-AA7B929684A1}"/>
    <dgm:cxn modelId="{4AD6B32D-A7B0-4D42-A2C8-EE29F727AF04}" type="presOf" srcId="{0C4A0845-B8DA-4325-8E5C-DA2D48EB665D}" destId="{366A20BA-C3A3-47F2-AE8F-481EBE36DF25}" srcOrd="0" destOrd="2" presId="urn:microsoft.com/office/officeart/2005/8/layout/chevron2"/>
    <dgm:cxn modelId="{05753DC9-CECF-4F66-88BB-3721F23EAB75}" srcId="{ECF1E880-6658-41ED-B8AC-E88E281076DF}" destId="{0C4A0845-B8DA-4325-8E5C-DA2D48EB665D}" srcOrd="2" destOrd="0" parTransId="{B32D7EA0-689D-4C90-B66C-B79D1F5046DC}" sibTransId="{E4A1EECE-11C1-499E-8B67-0DD2F0C49D18}"/>
    <dgm:cxn modelId="{CCBE1202-02F7-4EC8-9235-DDD11CFEAAD3}" srcId="{4722396C-0116-4CAE-B981-0189AE5CD29F}" destId="{000F59C1-5E99-4FB5-A93A-1FCD365A4ACF}" srcOrd="3" destOrd="0" parTransId="{7A4463DD-6EFD-4E7A-AFD0-608C370EF7D6}" sibTransId="{040ED81B-C8B2-47EF-9FF8-64ED5896AC86}"/>
    <dgm:cxn modelId="{4DE467E8-B761-4879-B2C0-5239468E5D8A}" srcId="{ECF1E880-6658-41ED-B8AC-E88E281076DF}" destId="{AC82A245-169C-4CBD-B990-C484F39D04B1}" srcOrd="1" destOrd="0" parTransId="{1F24BA20-759F-4A89-8D65-C686D9688336}" sibTransId="{D2834AEC-617D-4642-91F3-70872A2B866E}"/>
    <dgm:cxn modelId="{99B72DD7-08F6-4CF9-AEB8-40ECF6ADF31C}" srcId="{71869F32-D84A-454B-9D69-A8599B739C6C}" destId="{C6247E46-D05E-4758-9071-73D9AC83C69A}" srcOrd="4" destOrd="0" parTransId="{AC89AC76-E157-4BCA-BADC-76CE0A25D44C}" sibTransId="{F2B03E64-8BC9-49E4-A715-11D189EE36D2}"/>
    <dgm:cxn modelId="{3FB31887-E3E4-49BE-A41E-0B957D35CE2C}" type="presOf" srcId="{AC82A245-169C-4CBD-B990-C484F39D04B1}" destId="{366A20BA-C3A3-47F2-AE8F-481EBE36DF25}" srcOrd="0" destOrd="1" presId="urn:microsoft.com/office/officeart/2005/8/layout/chevron2"/>
    <dgm:cxn modelId="{B27285A5-B93D-48D5-BFDF-D6ECE69D37B5}" type="presOf" srcId="{4722396C-0116-4CAE-B981-0189AE5CD29F}" destId="{48F525A1-F93A-4140-9D3E-0DC458C2616A}" srcOrd="0" destOrd="0" presId="urn:microsoft.com/office/officeart/2005/8/layout/chevron2"/>
    <dgm:cxn modelId="{F5BD160E-0827-496E-8911-24B5705CB10E}" type="presOf" srcId="{4572A7AC-523A-430E-A247-283AD42F6491}" destId="{DA4523CC-8313-4691-87C9-A1236C55AD83}" srcOrd="0" destOrd="2" presId="urn:microsoft.com/office/officeart/2005/8/layout/chevron2"/>
    <dgm:cxn modelId="{0C093B10-5140-4BDC-AA09-35AA402816A0}" type="presOf" srcId="{625124EB-A9D0-4788-94DF-B03CC3BEAE2E}" destId="{9D1D9D73-B722-4555-8196-CB757EED1242}" srcOrd="0" destOrd="1" presId="urn:microsoft.com/office/officeart/2005/8/layout/chevron2"/>
    <dgm:cxn modelId="{F1E4C1C0-1DB5-4375-BF4E-0079F4A71C83}" srcId="{71869F32-D84A-454B-9D69-A8599B739C6C}" destId="{A1FEF2D2-A232-42CC-B58E-822D385DBA33}" srcOrd="3" destOrd="0" parTransId="{478C535B-B0F2-4BF4-A731-D6A9BC7608BE}" sibTransId="{BBA59FDD-D989-4D2E-A87F-BE468FBD11D7}"/>
    <dgm:cxn modelId="{E999622B-63B3-45E3-9E36-617EF128C902}" srcId="{4722396C-0116-4CAE-B981-0189AE5CD29F}" destId="{379062B5-0808-454A-911F-8CB6CED85445}" srcOrd="1" destOrd="0" parTransId="{9FB0F292-7C4E-42AA-ADB9-30EE5C0350FE}" sibTransId="{449B0856-E23F-45A4-8C7D-58538065F1C9}"/>
    <dgm:cxn modelId="{B30CEE49-82BA-41E0-A376-CB1ABEB11E25}" srcId="{BCA8D0F4-D5E5-4F5E-99AA-401E2F06EBF7}" destId="{24C16FF5-87E5-4286-BA83-0D2F633056E0}" srcOrd="1" destOrd="0" parTransId="{E0C44240-A24B-4D5C-9302-CF6312A4B2FE}" sibTransId="{33550FDB-1993-4C87-AEEA-FE28715E267D}"/>
    <dgm:cxn modelId="{5904B71E-E224-4158-8873-3CE235EC9BA9}" type="presOf" srcId="{B0C69E17-8952-462D-8BE1-E9EB008CDA6A}" destId="{9D1D9D73-B722-4555-8196-CB757EED1242}" srcOrd="0" destOrd="2" presId="urn:microsoft.com/office/officeart/2005/8/layout/chevron2"/>
    <dgm:cxn modelId="{190635EB-7570-4440-B670-682060B0B1E7}" srcId="{4722396C-0116-4CAE-B981-0189AE5CD29F}" destId="{522315B3-6190-454E-A59D-0D081D751591}" srcOrd="0" destOrd="0" parTransId="{D44F2971-BC2A-4F7E-A356-5CDFB711FE7B}" sibTransId="{797559EF-E677-4EEC-B253-6357D3D66660}"/>
    <dgm:cxn modelId="{64661CB9-5ADA-45F1-A8B4-7F468B5B37CF}" srcId="{A1FEF2D2-A232-42CC-B58E-822D385DBA33}" destId="{25E5EA00-4818-49D7-86E7-01A71CCD67AC}" srcOrd="1" destOrd="0" parTransId="{55D40488-1DDB-4879-9929-F552467E7811}" sibTransId="{DAF33BF6-A3B2-4A96-BCC2-319D447A9574}"/>
    <dgm:cxn modelId="{B7F04B19-B1C7-4131-9368-5E0F19893BA4}" type="presOf" srcId="{000F59C1-5E99-4FB5-A93A-1FCD365A4ACF}" destId="{A018E2B0-4D3D-4F8C-92B2-5CE1E4A7C92A}" srcOrd="0" destOrd="3" presId="urn:microsoft.com/office/officeart/2005/8/layout/chevron2"/>
    <dgm:cxn modelId="{2A40428B-98A5-45D8-B8FE-FC0AF62C2F9D}" srcId="{A1FEF2D2-A232-42CC-B58E-822D385DBA33}" destId="{DB2E5F47-6B07-4B7F-B97C-B6FBCD67BE40}" srcOrd="0" destOrd="0" parTransId="{3D85F618-743C-429F-94FD-5842DE3B381F}" sibTransId="{80F0FE18-8C72-41E3-AEFC-E0715FE8A55B}"/>
    <dgm:cxn modelId="{3C7B7605-C34A-40A7-AEF1-FDA94A3E7FC4}" type="presOf" srcId="{ECF1E880-6658-41ED-B8AC-E88E281076DF}" destId="{0CCD3A62-8B97-4C8D-8A61-8797036996FC}" srcOrd="0" destOrd="0" presId="urn:microsoft.com/office/officeart/2005/8/layout/chevron2"/>
    <dgm:cxn modelId="{D155ACB6-1F6E-46E3-AABA-534EC2EAB67F}" srcId="{BCA8D0F4-D5E5-4F5E-99AA-401E2F06EBF7}" destId="{F4852E63-3AA0-4DFC-86D0-0D572F803E01}" srcOrd="0" destOrd="0" parTransId="{2FC5E1CA-0E12-404B-A6C0-1A9CB0D950A9}" sibTransId="{091E44A5-2D1E-4D9D-AF1A-AB639F71DFED}"/>
    <dgm:cxn modelId="{01CEF3F4-9B10-4ABC-BBF4-9C4E7FA5780A}" type="presOf" srcId="{F593A59E-6CC4-47F4-A04C-D1676BA1F987}" destId="{BB4751FA-3099-4751-904C-CFE6AEAE6E68}" srcOrd="0" destOrd="2" presId="urn:microsoft.com/office/officeart/2005/8/layout/chevron2"/>
    <dgm:cxn modelId="{21D75103-B2D6-4398-9EAE-D7DDAE2D148F}" srcId="{4722396C-0116-4CAE-B981-0189AE5CD29F}" destId="{8EF2C435-103A-4278-9DCF-559268CC9D69}" srcOrd="2" destOrd="0" parTransId="{C3E33D24-B0EB-4B00-83BA-3A9D0FF78C98}" sibTransId="{8DF4CD93-1C18-4BB2-9AF0-A1C435102B46}"/>
    <dgm:cxn modelId="{AFDC74B5-0279-4F6A-BBD7-A9FC3273613F}" type="presOf" srcId="{379062B5-0808-454A-911F-8CB6CED85445}" destId="{A018E2B0-4D3D-4F8C-92B2-5CE1E4A7C92A}" srcOrd="0" destOrd="1" presId="urn:microsoft.com/office/officeart/2005/8/layout/chevron2"/>
    <dgm:cxn modelId="{6BCB6FC7-9F2E-40F9-A09B-52DC8E75BD8B}" type="presOf" srcId="{DB2E5F47-6B07-4B7F-B97C-B6FBCD67BE40}" destId="{BB4751FA-3099-4751-904C-CFE6AEAE6E68}" srcOrd="0" destOrd="0" presId="urn:microsoft.com/office/officeart/2005/8/layout/chevron2"/>
    <dgm:cxn modelId="{D16F268A-908C-4AB4-8240-309486297421}" type="presOf" srcId="{F4852E63-3AA0-4DFC-86D0-0D572F803E01}" destId="{DA4523CC-8313-4691-87C9-A1236C55AD83}" srcOrd="0" destOrd="0" presId="urn:microsoft.com/office/officeart/2005/8/layout/chevron2"/>
    <dgm:cxn modelId="{2A5A6854-D276-4DAD-A495-27591FCCD027}" type="presOf" srcId="{522315B3-6190-454E-A59D-0D081D751591}" destId="{A018E2B0-4D3D-4F8C-92B2-5CE1E4A7C92A}" srcOrd="0" destOrd="0" presId="urn:microsoft.com/office/officeart/2005/8/layout/chevron2"/>
    <dgm:cxn modelId="{A70A29EE-C110-4508-B40B-CF92F39EA5B4}" type="presOf" srcId="{25E5EA00-4818-49D7-86E7-01A71CCD67AC}" destId="{BB4751FA-3099-4751-904C-CFE6AEAE6E68}" srcOrd="0" destOrd="1" presId="urn:microsoft.com/office/officeart/2005/8/layout/chevron2"/>
    <dgm:cxn modelId="{757DB649-B424-44F2-8614-D7C16E52EAAA}" srcId="{C6247E46-D05E-4758-9071-73D9AC83C69A}" destId="{625124EB-A9D0-4788-94DF-B03CC3BEAE2E}" srcOrd="1" destOrd="0" parTransId="{1071F5AD-A9B8-4305-9EC4-34724F6FB2C3}" sibTransId="{39CAFDA2-E5A3-44A3-BC0D-ECEE6B3A8E8A}"/>
    <dgm:cxn modelId="{DDAB7616-0FAF-45BF-93C5-CA8B7A843C66}" type="presOf" srcId="{C6247E46-D05E-4758-9071-73D9AC83C69A}" destId="{63CD743E-9119-44D5-8A81-63F649FCDB22}" srcOrd="0" destOrd="0" presId="urn:microsoft.com/office/officeart/2005/8/layout/chevron2"/>
    <dgm:cxn modelId="{222B0E8C-4CB5-4AFD-B54A-6110D185D632}" type="presOf" srcId="{C313E223-CBF3-4FBE-9ED9-764BE3C07D1F}" destId="{366A20BA-C3A3-47F2-AE8F-481EBE36DF25}" srcOrd="0" destOrd="0" presId="urn:microsoft.com/office/officeart/2005/8/layout/chevron2"/>
    <dgm:cxn modelId="{8237EB81-9303-4AF6-A815-371A310E7A88}" srcId="{A1FEF2D2-A232-42CC-B58E-822D385DBA33}" destId="{F593A59E-6CC4-47F4-A04C-D1676BA1F987}" srcOrd="2" destOrd="0" parTransId="{090032D2-ECF7-4DC9-A4FC-F5D99A5D5AE5}" sibTransId="{095F4B6C-B075-4301-BEBF-D23F66DE043F}"/>
    <dgm:cxn modelId="{DBAD4862-2F8D-4552-9B72-11DADE2A7CFB}" type="presOf" srcId="{71869F32-D84A-454B-9D69-A8599B739C6C}" destId="{2FCDD1E1-0F14-478F-AFAA-43E3788DDF1C}" srcOrd="0" destOrd="0" presId="urn:microsoft.com/office/officeart/2005/8/layout/chevron2"/>
    <dgm:cxn modelId="{0944EB6F-34CD-4C69-8173-DA80E3D98150}" srcId="{ECF1E880-6658-41ED-B8AC-E88E281076DF}" destId="{C313E223-CBF3-4FBE-9ED9-764BE3C07D1F}" srcOrd="0" destOrd="0" parTransId="{48C570E5-B9A5-4592-A86C-44CB324FA2CB}" sibTransId="{DB660DBC-3D8D-4936-B5C6-6B093B17835D}"/>
    <dgm:cxn modelId="{AE7EB208-0371-44D5-A830-6A856A766251}" type="presOf" srcId="{24C16FF5-87E5-4286-BA83-0D2F633056E0}" destId="{DA4523CC-8313-4691-87C9-A1236C55AD83}" srcOrd="0" destOrd="1" presId="urn:microsoft.com/office/officeart/2005/8/layout/chevron2"/>
    <dgm:cxn modelId="{4E1568EE-C725-4FA7-A350-A1598D5ABF38}" srcId="{C6247E46-D05E-4758-9071-73D9AC83C69A}" destId="{9B7AE350-9DE3-409E-9BB0-B947A620618C}" srcOrd="0" destOrd="0" parTransId="{802C2158-3051-4105-9C6D-05F5CFD4E90D}" sibTransId="{8E6245E8-CD53-43D8-95AE-EB5CE7ECEDCA}"/>
    <dgm:cxn modelId="{F8A367E2-F318-408C-B00C-36D07F3DE7EF}" srcId="{71869F32-D84A-454B-9D69-A8599B739C6C}" destId="{BCA8D0F4-D5E5-4F5E-99AA-401E2F06EBF7}" srcOrd="0" destOrd="0" parTransId="{3D801D14-3F86-4140-9328-D3877A364304}" sibTransId="{8394399E-3B91-4B10-A395-9A88613206EE}"/>
    <dgm:cxn modelId="{37B0955F-304E-46DF-B72A-811D98F9166E}" srcId="{C6247E46-D05E-4758-9071-73D9AC83C69A}" destId="{B0C69E17-8952-462D-8BE1-E9EB008CDA6A}" srcOrd="2" destOrd="0" parTransId="{AD86BC29-3E83-4120-848B-17FB5A9FC197}" sibTransId="{C5320CA4-696F-4101-93B3-2BB4208874B4}"/>
    <dgm:cxn modelId="{45D8FBD2-890A-4F63-8491-C1C88C4B14DF}" srcId="{BCA8D0F4-D5E5-4F5E-99AA-401E2F06EBF7}" destId="{4572A7AC-523A-430E-A247-283AD42F6491}" srcOrd="2" destOrd="0" parTransId="{65B10D13-93CE-4E91-9771-5540357470E3}" sibTransId="{C98FC1D7-F5AF-44BF-B722-A262B9729AC6}"/>
    <dgm:cxn modelId="{B3609281-DA5F-49D1-B321-B512B0C4851E}" type="presParOf" srcId="{2FCDD1E1-0F14-478F-AFAA-43E3788DDF1C}" destId="{424253E2-3550-4AE1-A610-F13EFCCEAB29}" srcOrd="0" destOrd="0" presId="urn:microsoft.com/office/officeart/2005/8/layout/chevron2"/>
    <dgm:cxn modelId="{46C23D1C-DC87-479D-96B5-CDC45FAFBCD2}" type="presParOf" srcId="{424253E2-3550-4AE1-A610-F13EFCCEAB29}" destId="{63AAB5AF-8B43-4A2A-BE7A-0C42EE0A1DF4}" srcOrd="0" destOrd="0" presId="urn:microsoft.com/office/officeart/2005/8/layout/chevron2"/>
    <dgm:cxn modelId="{11C061A3-0BA0-49A9-8FE3-BFF1F49152D1}" type="presParOf" srcId="{424253E2-3550-4AE1-A610-F13EFCCEAB29}" destId="{DA4523CC-8313-4691-87C9-A1236C55AD83}" srcOrd="1" destOrd="0" presId="urn:microsoft.com/office/officeart/2005/8/layout/chevron2"/>
    <dgm:cxn modelId="{A7537C2E-B32C-4A5F-8126-9ABFD69B3B7A}" type="presParOf" srcId="{2FCDD1E1-0F14-478F-AFAA-43E3788DDF1C}" destId="{74B3A21D-1785-42ED-B007-D4C0351EEEF2}" srcOrd="1" destOrd="0" presId="urn:microsoft.com/office/officeart/2005/8/layout/chevron2"/>
    <dgm:cxn modelId="{70C1B6B6-6BDD-408C-8744-2E3D0DB4C403}" type="presParOf" srcId="{2FCDD1E1-0F14-478F-AFAA-43E3788DDF1C}" destId="{86279C13-8B56-401B-93D8-E433C46C9E11}" srcOrd="2" destOrd="0" presId="urn:microsoft.com/office/officeart/2005/8/layout/chevron2"/>
    <dgm:cxn modelId="{7C2134E1-E98D-47EC-94A7-14C392AE3F3A}" type="presParOf" srcId="{86279C13-8B56-401B-93D8-E433C46C9E11}" destId="{48F525A1-F93A-4140-9D3E-0DC458C2616A}" srcOrd="0" destOrd="0" presId="urn:microsoft.com/office/officeart/2005/8/layout/chevron2"/>
    <dgm:cxn modelId="{C00FDD49-7005-4DD6-AA9A-65CEF4C71B66}" type="presParOf" srcId="{86279C13-8B56-401B-93D8-E433C46C9E11}" destId="{A018E2B0-4D3D-4F8C-92B2-5CE1E4A7C92A}" srcOrd="1" destOrd="0" presId="urn:microsoft.com/office/officeart/2005/8/layout/chevron2"/>
    <dgm:cxn modelId="{57A1B698-925D-4D15-A492-302243A0F3CB}" type="presParOf" srcId="{2FCDD1E1-0F14-478F-AFAA-43E3788DDF1C}" destId="{45AA037D-EE15-4743-959A-8624C70BAD3B}" srcOrd="3" destOrd="0" presId="urn:microsoft.com/office/officeart/2005/8/layout/chevron2"/>
    <dgm:cxn modelId="{D8A17922-79E9-4FF1-BD66-D9BE335063EF}" type="presParOf" srcId="{2FCDD1E1-0F14-478F-AFAA-43E3788DDF1C}" destId="{D9F5A68E-1BA6-4756-8EDD-ACD0CC445F26}" srcOrd="4" destOrd="0" presId="urn:microsoft.com/office/officeart/2005/8/layout/chevron2"/>
    <dgm:cxn modelId="{CC369147-1500-4584-9F2D-23CE7EF8B901}" type="presParOf" srcId="{D9F5A68E-1BA6-4756-8EDD-ACD0CC445F26}" destId="{0CCD3A62-8B97-4C8D-8A61-8797036996FC}" srcOrd="0" destOrd="0" presId="urn:microsoft.com/office/officeart/2005/8/layout/chevron2"/>
    <dgm:cxn modelId="{C9AAA91B-00AE-430E-A97E-9B2642089A17}" type="presParOf" srcId="{D9F5A68E-1BA6-4756-8EDD-ACD0CC445F26}" destId="{366A20BA-C3A3-47F2-AE8F-481EBE36DF25}" srcOrd="1" destOrd="0" presId="urn:microsoft.com/office/officeart/2005/8/layout/chevron2"/>
    <dgm:cxn modelId="{C401C3EE-B371-4EA2-A4D0-B745C5C6C048}" type="presParOf" srcId="{2FCDD1E1-0F14-478F-AFAA-43E3788DDF1C}" destId="{C0786814-F04C-4CC8-BAA4-2F24ECAAFCE2}" srcOrd="5" destOrd="0" presId="urn:microsoft.com/office/officeart/2005/8/layout/chevron2"/>
    <dgm:cxn modelId="{10526CD5-D58B-485A-A59C-C400A5DF3AF1}" type="presParOf" srcId="{2FCDD1E1-0F14-478F-AFAA-43E3788DDF1C}" destId="{D6E08937-8BC6-4643-94BE-E759E5874363}" srcOrd="6" destOrd="0" presId="urn:microsoft.com/office/officeart/2005/8/layout/chevron2"/>
    <dgm:cxn modelId="{F3BF3DE5-1F17-4CDE-97FE-C7F30BD1D5E6}" type="presParOf" srcId="{D6E08937-8BC6-4643-94BE-E759E5874363}" destId="{CE0D28AE-E410-46AD-8593-834CE5963988}" srcOrd="0" destOrd="0" presId="urn:microsoft.com/office/officeart/2005/8/layout/chevron2"/>
    <dgm:cxn modelId="{C8C516CF-C048-400A-AED8-3FFB6046FE8C}" type="presParOf" srcId="{D6E08937-8BC6-4643-94BE-E759E5874363}" destId="{BB4751FA-3099-4751-904C-CFE6AEAE6E68}" srcOrd="1" destOrd="0" presId="urn:microsoft.com/office/officeart/2005/8/layout/chevron2"/>
    <dgm:cxn modelId="{9C625EF9-22D9-4710-A018-323467C23B36}" type="presParOf" srcId="{2FCDD1E1-0F14-478F-AFAA-43E3788DDF1C}" destId="{B1C67239-1087-42CC-A0B1-CE6327AC8179}" srcOrd="7" destOrd="0" presId="urn:microsoft.com/office/officeart/2005/8/layout/chevron2"/>
    <dgm:cxn modelId="{911E0A7A-D532-4B67-B6C9-13B159C407E1}" type="presParOf" srcId="{2FCDD1E1-0F14-478F-AFAA-43E3788DDF1C}" destId="{5583ADBB-A72E-4191-894A-C41CC97E71F9}" srcOrd="8" destOrd="0" presId="urn:microsoft.com/office/officeart/2005/8/layout/chevron2"/>
    <dgm:cxn modelId="{6A828B2E-8645-4EC7-A80F-9A6F4AB941C3}" type="presParOf" srcId="{5583ADBB-A72E-4191-894A-C41CC97E71F9}" destId="{63CD743E-9119-44D5-8A81-63F649FCDB22}" srcOrd="0" destOrd="0" presId="urn:microsoft.com/office/officeart/2005/8/layout/chevron2"/>
    <dgm:cxn modelId="{1A8142A2-D1C3-4A29-BD63-09BA060F225D}" type="presParOf" srcId="{5583ADBB-A72E-4191-894A-C41CC97E71F9}" destId="{9D1D9D73-B722-4555-8196-CB757EED124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AAB5AF-8B43-4A2A-BE7A-0C42EE0A1DF4}">
      <dsp:nvSpPr>
        <dsp:cNvPr id="0" name=""/>
        <dsp:cNvSpPr/>
      </dsp:nvSpPr>
      <dsp:spPr>
        <a:xfrm rot="5400000">
          <a:off x="-177792" y="182923"/>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2012</a:t>
          </a:r>
          <a:endParaRPr lang="fr-FR" sz="2300" kern="1200" dirty="0"/>
        </a:p>
      </dsp:txBody>
      <dsp:txXfrm rot="5400000">
        <a:off x="-177792" y="182923"/>
        <a:ext cx="1185285" cy="829699"/>
      </dsp:txXfrm>
    </dsp:sp>
    <dsp:sp modelId="{DA4523CC-8313-4691-87C9-A1236C55AD83}">
      <dsp:nvSpPr>
        <dsp:cNvPr id="0" name=""/>
        <dsp:cNvSpPr/>
      </dsp:nvSpPr>
      <dsp:spPr>
        <a:xfrm rot="5400000">
          <a:off x="2801940" y="-1967109"/>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Call for application, </a:t>
          </a:r>
          <a:r>
            <a:rPr lang="fr-FR" sz="1200" kern="1200" dirty="0" err="1" smtClean="0">
              <a:latin typeface="+mj-lt"/>
            </a:rPr>
            <a:t>selection</a:t>
          </a:r>
          <a:r>
            <a:rPr lang="fr-FR" sz="1200" kern="1200" dirty="0" smtClean="0">
              <a:latin typeface="+mj-lt"/>
            </a:rPr>
            <a:t> of countries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Création of new instruments ( test and questionnaires)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Partnership</a:t>
          </a:r>
          <a:r>
            <a:rPr lang="fr-FR" sz="1200" kern="1200" dirty="0" smtClean="0">
              <a:latin typeface="+mj-lt"/>
            </a:rPr>
            <a:t> </a:t>
          </a:r>
          <a:r>
            <a:rPr lang="fr-FR" sz="1200" kern="1200" dirty="0" err="1" smtClean="0">
              <a:latin typeface="+mj-lt"/>
            </a:rPr>
            <a:t>with</a:t>
          </a:r>
          <a:r>
            <a:rPr lang="fr-FR" sz="1200" kern="1200" dirty="0" smtClean="0">
              <a:latin typeface="+mj-lt"/>
            </a:rPr>
            <a:t>  SACMEQ</a:t>
          </a:r>
          <a:endParaRPr lang="fr-FR" sz="1200" kern="1200" dirty="0">
            <a:latin typeface="+mj-lt"/>
          </a:endParaRPr>
        </a:p>
      </dsp:txBody>
      <dsp:txXfrm rot="5400000">
        <a:off x="2801940" y="-1967109"/>
        <a:ext cx="770435" cy="4714916"/>
      </dsp:txXfrm>
    </dsp:sp>
    <dsp:sp modelId="{48F525A1-F93A-4140-9D3E-0DC458C2616A}">
      <dsp:nvSpPr>
        <dsp:cNvPr id="0" name=""/>
        <dsp:cNvSpPr/>
      </dsp:nvSpPr>
      <dsp:spPr>
        <a:xfrm rot="5400000">
          <a:off x="-177792" y="1252188"/>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2013</a:t>
          </a:r>
          <a:endParaRPr lang="fr-FR" sz="2300" kern="1200" dirty="0"/>
        </a:p>
      </dsp:txBody>
      <dsp:txXfrm rot="5400000">
        <a:off x="-177792" y="1252188"/>
        <a:ext cx="1185285" cy="829699"/>
      </dsp:txXfrm>
    </dsp:sp>
    <dsp:sp modelId="{A018E2B0-4D3D-4F8C-92B2-5CE1E4A7C92A}">
      <dsp:nvSpPr>
        <dsp:cNvPr id="0" name=""/>
        <dsp:cNvSpPr/>
      </dsp:nvSpPr>
      <dsp:spPr>
        <a:xfrm rot="5400000">
          <a:off x="2801940" y="-897844"/>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Group meetings (2)</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Testing</a:t>
          </a:r>
          <a:r>
            <a:rPr lang="fr-FR" sz="1200" kern="1200" dirty="0" smtClean="0">
              <a:latin typeface="+mj-lt"/>
            </a:rPr>
            <a:t>  of </a:t>
          </a:r>
          <a:r>
            <a:rPr lang="fr-FR" sz="1200" kern="1200" dirty="0" err="1" smtClean="0">
              <a:latin typeface="+mj-lt"/>
            </a:rPr>
            <a:t>tools</a:t>
          </a:r>
          <a:r>
            <a:rPr lang="fr-FR" sz="1200" kern="1200" dirty="0" smtClean="0">
              <a:latin typeface="+mj-lt"/>
            </a:rPr>
            <a:t>  in  10 countries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Instruments adaptation and  traduction</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Sampling</a:t>
          </a:r>
          <a:r>
            <a:rPr lang="fr-FR" sz="1200" kern="1200" dirty="0" smtClean="0">
              <a:latin typeface="+mj-lt"/>
            </a:rPr>
            <a:t> </a:t>
          </a:r>
          <a:endParaRPr lang="fr-FR" sz="1200" kern="1200" dirty="0">
            <a:latin typeface="+mj-lt"/>
          </a:endParaRPr>
        </a:p>
      </dsp:txBody>
      <dsp:txXfrm rot="5400000">
        <a:off x="2801940" y="-897844"/>
        <a:ext cx="770435" cy="4714916"/>
      </dsp:txXfrm>
    </dsp:sp>
    <dsp:sp modelId="{0CCD3A62-8B97-4C8D-8A61-8797036996FC}">
      <dsp:nvSpPr>
        <dsp:cNvPr id="0" name=""/>
        <dsp:cNvSpPr/>
      </dsp:nvSpPr>
      <dsp:spPr>
        <a:xfrm rot="5400000">
          <a:off x="-177792" y="2321454"/>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2014</a:t>
          </a:r>
          <a:endParaRPr lang="fr-FR" sz="2300" kern="1200" dirty="0"/>
        </a:p>
      </dsp:txBody>
      <dsp:txXfrm rot="5400000">
        <a:off x="-177792" y="2321454"/>
        <a:ext cx="1185285" cy="829699"/>
      </dsp:txXfrm>
    </dsp:sp>
    <dsp:sp modelId="{366A20BA-C3A3-47F2-AE8F-481EBE36DF25}">
      <dsp:nvSpPr>
        <dsp:cNvPr id="0" name=""/>
        <dsp:cNvSpPr/>
      </dsp:nvSpPr>
      <dsp:spPr>
        <a:xfrm rot="5400000">
          <a:off x="2801940" y="171420"/>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Test administration in 10 countries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Entering</a:t>
          </a:r>
          <a:r>
            <a:rPr lang="fr-FR" sz="1200" kern="1200" dirty="0" smtClean="0">
              <a:latin typeface="+mj-lt"/>
            </a:rPr>
            <a:t> data and </a:t>
          </a:r>
          <a:r>
            <a:rPr lang="fr-FR" sz="1200" kern="1200" dirty="0" err="1" smtClean="0">
              <a:latin typeface="+mj-lt"/>
            </a:rPr>
            <a:t>processing</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International training  (1) and  Group meeting(1)</a:t>
          </a:r>
          <a:endParaRPr lang="fr-FR" sz="1200" kern="1200" dirty="0">
            <a:latin typeface="+mj-lt"/>
          </a:endParaRPr>
        </a:p>
      </dsp:txBody>
      <dsp:txXfrm rot="5400000">
        <a:off x="2801940" y="171420"/>
        <a:ext cx="770435" cy="4714916"/>
      </dsp:txXfrm>
    </dsp:sp>
    <dsp:sp modelId="{CE0D28AE-E410-46AD-8593-834CE5963988}">
      <dsp:nvSpPr>
        <dsp:cNvPr id="0" name=""/>
        <dsp:cNvSpPr/>
      </dsp:nvSpPr>
      <dsp:spPr>
        <a:xfrm rot="5400000">
          <a:off x="-177792" y="3390719"/>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2015</a:t>
          </a:r>
          <a:endParaRPr lang="fr-FR" sz="2300" kern="1200" dirty="0"/>
        </a:p>
      </dsp:txBody>
      <dsp:txXfrm rot="5400000">
        <a:off x="-177792" y="3390719"/>
        <a:ext cx="1185285" cy="829699"/>
      </dsp:txXfrm>
    </dsp:sp>
    <dsp:sp modelId="{BB4751FA-3099-4751-904C-CFE6AEAE6E68}">
      <dsp:nvSpPr>
        <dsp:cNvPr id="0" name=""/>
        <dsp:cNvSpPr/>
      </dsp:nvSpPr>
      <dsp:spPr>
        <a:xfrm rot="5400000">
          <a:off x="2801940" y="1240686"/>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Test </a:t>
          </a:r>
          <a:r>
            <a:rPr lang="fr-FR" sz="1200" kern="1200" dirty="0" err="1" smtClean="0">
              <a:latin typeface="+mj-lt"/>
            </a:rPr>
            <a:t>psychometric</a:t>
          </a:r>
          <a:r>
            <a:rPr lang="fr-FR" sz="1200" kern="1200" dirty="0" smtClean="0">
              <a:latin typeface="+mj-lt"/>
            </a:rPr>
            <a:t> </a:t>
          </a:r>
          <a:r>
            <a:rPr lang="fr-FR" sz="1200" kern="1200" dirty="0" err="1" smtClean="0">
              <a:latin typeface="+mj-lt"/>
            </a:rPr>
            <a:t>analysis</a:t>
          </a:r>
          <a:r>
            <a:rPr lang="fr-FR" sz="1200" kern="1200" dirty="0" smtClean="0">
              <a:latin typeface="+mj-lt"/>
            </a:rPr>
            <a:t>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Data </a:t>
          </a:r>
          <a:r>
            <a:rPr lang="fr-FR" sz="1200" kern="1200" dirty="0" err="1" smtClean="0">
              <a:latin typeface="+mj-lt"/>
            </a:rPr>
            <a:t>econometric</a:t>
          </a:r>
          <a:r>
            <a:rPr lang="fr-FR" sz="1200" kern="1200" dirty="0" smtClean="0">
              <a:latin typeface="+mj-lt"/>
            </a:rPr>
            <a:t> </a:t>
          </a:r>
          <a:r>
            <a:rPr lang="fr-FR" sz="1200" kern="1200" dirty="0" err="1" smtClean="0">
              <a:latin typeface="+mj-lt"/>
            </a:rPr>
            <a:t>analysis</a:t>
          </a:r>
          <a:r>
            <a:rPr lang="fr-FR" sz="1200" kern="1200" dirty="0" smtClean="0">
              <a:latin typeface="+mj-lt"/>
            </a:rPr>
            <a:t>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Group meeting(1)</a:t>
          </a:r>
          <a:endParaRPr lang="fr-FR" sz="1200" kern="1200" dirty="0">
            <a:latin typeface="+mj-lt"/>
          </a:endParaRPr>
        </a:p>
      </dsp:txBody>
      <dsp:txXfrm rot="5400000">
        <a:off x="2801940" y="1240686"/>
        <a:ext cx="770435" cy="4714916"/>
      </dsp:txXfrm>
    </dsp:sp>
    <dsp:sp modelId="{63CD743E-9119-44D5-8A81-63F649FCDB22}">
      <dsp:nvSpPr>
        <dsp:cNvPr id="0" name=""/>
        <dsp:cNvSpPr/>
      </dsp:nvSpPr>
      <dsp:spPr>
        <a:xfrm rot="5400000">
          <a:off x="-177792" y="4459984"/>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2016</a:t>
          </a:r>
          <a:endParaRPr lang="fr-FR" sz="2300" kern="1200" dirty="0"/>
        </a:p>
      </dsp:txBody>
      <dsp:txXfrm rot="5400000">
        <a:off x="-177792" y="4459984"/>
        <a:ext cx="1185285" cy="829699"/>
      </dsp:txXfrm>
    </dsp:sp>
    <dsp:sp modelId="{9D1D9D73-B722-4555-8196-CB757EED1242}">
      <dsp:nvSpPr>
        <dsp:cNvPr id="0" name=""/>
        <dsp:cNvSpPr/>
      </dsp:nvSpPr>
      <dsp:spPr>
        <a:xfrm rot="5400000">
          <a:off x="2801940" y="2309951"/>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International report</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Thematic</a:t>
          </a:r>
          <a:r>
            <a:rPr lang="fr-FR" sz="1200" kern="1200" dirty="0" smtClean="0">
              <a:latin typeface="+mj-lt"/>
            </a:rPr>
            <a:t>  </a:t>
          </a:r>
          <a:r>
            <a:rPr lang="fr-FR" sz="1200" kern="1200" dirty="0" err="1" smtClean="0">
              <a:latin typeface="+mj-lt"/>
            </a:rPr>
            <a:t>analysis</a:t>
          </a:r>
          <a:r>
            <a:rPr lang="fr-FR" sz="1200" kern="1200" dirty="0" smtClean="0">
              <a:latin typeface="+mj-lt"/>
            </a:rPr>
            <a:t> </a:t>
          </a:r>
          <a:r>
            <a:rPr lang="fr-FR" sz="1200" kern="1200" dirty="0" err="1" smtClean="0">
              <a:latin typeface="+mj-lt"/>
            </a:rPr>
            <a:t>reflection</a:t>
          </a:r>
          <a:r>
            <a:rPr lang="fr-FR" sz="1200" kern="1200" dirty="0" smtClean="0">
              <a:latin typeface="+mj-lt"/>
            </a:rPr>
            <a:t>  </a:t>
          </a:r>
          <a:r>
            <a:rPr lang="fr-FR" sz="1200" kern="1200" dirty="0" err="1" smtClean="0">
              <a:latin typeface="+mj-lt"/>
            </a:rPr>
            <a:t>around</a:t>
          </a:r>
          <a:r>
            <a:rPr lang="fr-FR" sz="1200" kern="1200" dirty="0" smtClean="0">
              <a:latin typeface="+mj-lt"/>
            </a:rPr>
            <a:t> national reports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International publication, and </a:t>
          </a:r>
          <a:r>
            <a:rPr lang="fr-FR" sz="1200" kern="1200" dirty="0" err="1" smtClean="0">
              <a:latin typeface="+mj-lt"/>
            </a:rPr>
            <a:t>dissemination</a:t>
          </a:r>
          <a:r>
            <a:rPr lang="fr-FR" sz="1200" kern="1200" dirty="0" smtClean="0">
              <a:latin typeface="+mj-lt"/>
            </a:rPr>
            <a:t> of </a:t>
          </a:r>
          <a:r>
            <a:rPr lang="fr-FR" sz="1200" kern="1200" dirty="0" err="1" smtClean="0">
              <a:latin typeface="+mj-lt"/>
            </a:rPr>
            <a:t>results</a:t>
          </a:r>
          <a:r>
            <a:rPr lang="fr-FR" sz="1200" kern="1200" dirty="0" smtClean="0">
              <a:latin typeface="+mj-lt"/>
            </a:rPr>
            <a:t>  (international </a:t>
          </a:r>
          <a:r>
            <a:rPr lang="fr-FR" sz="1200" kern="1200" dirty="0" err="1" smtClean="0">
              <a:latin typeface="+mj-lt"/>
            </a:rPr>
            <a:t>event</a:t>
          </a:r>
          <a:r>
            <a:rPr lang="fr-FR" sz="1200" kern="1200" dirty="0" smtClean="0">
              <a:latin typeface="+mj-lt"/>
            </a:rPr>
            <a:t>) </a:t>
          </a:r>
          <a:endParaRPr lang="fr-FR" sz="1200" kern="1200" dirty="0">
            <a:latin typeface="+mj-lt"/>
          </a:endParaRPr>
        </a:p>
      </dsp:txBody>
      <dsp:txXfrm rot="5400000">
        <a:off x="2801940" y="2309951"/>
        <a:ext cx="770435" cy="471491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DEFD5-3608-46DD-BB0A-25A6A7B7BF3F}" type="datetimeFigureOut">
              <a:rPr lang="fr-FR" smtClean="0"/>
              <a:pPr/>
              <a:t>28/06/2013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4D605-B26F-4DD0-868F-8EAD9E16F314}" type="slidenum">
              <a:rPr lang="fr-FR" smtClean="0"/>
              <a:pPr/>
              <a:t>‹N°›</a:t>
            </a:fld>
            <a:endParaRPr lang="fr-FR"/>
          </a:p>
        </p:txBody>
      </p:sp>
    </p:spTree>
    <p:extLst>
      <p:ext uri="{BB962C8B-B14F-4D97-AF65-F5344CB8AC3E}">
        <p14:creationId xmlns:p14="http://schemas.microsoft.com/office/powerpoint/2010/main" xmlns="" val="3068241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DEC8F0D-178F-4940-99DE-C64ABCE2D318}" type="slidenum">
              <a:rPr lang="fr-FR" smtClean="0">
                <a:solidFill>
                  <a:prstClr val="black"/>
                </a:solidFill>
              </a:rPr>
              <a:pPr/>
              <a:t>1</a:t>
            </a:fld>
            <a:endParaRPr lang="fr-F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32573824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5" name="Espace réservé du pied de page 4"/>
          <p:cNvSpPr>
            <a:spLocks noGrp="1"/>
          </p:cNvSpPr>
          <p:nvPr>
            <p:ph type="ftr" sz="quarter" idx="11"/>
          </p:nvPr>
        </p:nvSpPr>
        <p:spPr/>
        <p:txBody>
          <a:bodyPr/>
          <a:lstStyle/>
          <a:p>
            <a:endParaRPr lang="fr-FR">
              <a:solidFill>
                <a:srgbClr val="575F6D"/>
              </a:solidFill>
            </a:endParaRPr>
          </a:p>
        </p:txBody>
      </p:sp>
      <p:sp>
        <p:nvSpPr>
          <p:cNvPr id="6" name="Espace réservé du numéro de diapositive 5"/>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11093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5" name="Espace réservé du pied de page 4"/>
          <p:cNvSpPr>
            <a:spLocks noGrp="1"/>
          </p:cNvSpPr>
          <p:nvPr>
            <p:ph type="ftr" sz="quarter" idx="11"/>
          </p:nvPr>
        </p:nvSpPr>
        <p:spPr/>
        <p:txBody>
          <a:bodyPr/>
          <a:lstStyle/>
          <a:p>
            <a:endParaRPr lang="fr-FR">
              <a:solidFill>
                <a:srgbClr val="575F6D"/>
              </a:solidFill>
            </a:endParaRPr>
          </a:p>
        </p:txBody>
      </p:sp>
      <p:sp>
        <p:nvSpPr>
          <p:cNvPr id="6" name="Espace réservé du numéro de diapositive 5"/>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297212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06DBA63E-65E1-4990-8A96-62EB71600344}" type="datetimeFigureOut">
              <a:rPr lang="fr-FR" smtClean="0">
                <a:solidFill>
                  <a:srgbClr val="575F6D"/>
                </a:solidFill>
              </a:rPr>
              <a:pPr/>
              <a:t>28/06/2013</a:t>
            </a:fld>
            <a:endParaRPr lang="fr-FR">
              <a:solidFill>
                <a:srgbClr val="575F6D"/>
              </a:solidFill>
            </a:endParaRPr>
          </a:p>
        </p:txBody>
      </p:sp>
      <p:sp>
        <p:nvSpPr>
          <p:cNvPr id="9" name="Espace réservé du numéro de diapositive 8"/>
          <p:cNvSpPr>
            <a:spLocks noGrp="1"/>
          </p:cNvSpPr>
          <p:nvPr>
            <p:ph type="sldNum" sz="quarter" idx="15"/>
          </p:nvPr>
        </p:nvSpPr>
        <p:spPr/>
        <p:txBody>
          <a:bodyPr rtlCol="0"/>
          <a:lstStyle/>
          <a:p>
            <a:fld id="{2108B639-005E-4490-8DF5-EF7033A11835}"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solidFill>
                <a:srgbClr val="575F6D"/>
              </a:solidFill>
            </a:endParaRPr>
          </a:p>
        </p:txBody>
      </p:sp>
    </p:spTree>
    <p:extLst>
      <p:ext uri="{BB962C8B-B14F-4D97-AF65-F5344CB8AC3E}">
        <p14:creationId xmlns:p14="http://schemas.microsoft.com/office/powerpoint/2010/main" xmlns="" val="64959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06DBA63E-65E1-4990-8A96-62EB71600344}" type="datetimeFigureOut">
              <a:rPr lang="fr-FR" smtClean="0">
                <a:solidFill>
                  <a:srgbClr val="FFF39D"/>
                </a:solidFill>
              </a:rPr>
              <a:pPr/>
              <a:t>28/06/2013</a:t>
            </a:fld>
            <a:endParaRPr lang="fr-FR">
              <a:solidFill>
                <a:srgbClr val="FFF39D"/>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24222294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6" name="Espace réservé du pied de page 5"/>
          <p:cNvSpPr>
            <a:spLocks noGrp="1"/>
          </p:cNvSpPr>
          <p:nvPr>
            <p:ph type="ftr" sz="quarter" idx="11"/>
          </p:nvPr>
        </p:nvSpPr>
        <p:spPr/>
        <p:txBody>
          <a:bodyPr/>
          <a:lstStyle/>
          <a:p>
            <a:endParaRPr lang="fr-FR">
              <a:solidFill>
                <a:srgbClr val="575F6D"/>
              </a:solidFill>
            </a:endParaRPr>
          </a:p>
        </p:txBody>
      </p:sp>
      <p:sp>
        <p:nvSpPr>
          <p:cNvPr id="7" name="Espace réservé du numéro de diapositive 6"/>
          <p:cNvSpPr>
            <a:spLocks noGrp="1"/>
          </p:cNvSpPr>
          <p:nvPr>
            <p:ph type="sldNum" sz="quarter" idx="12"/>
          </p:nvPr>
        </p:nvSpPr>
        <p:spPr/>
        <p:txBody>
          <a:bodyPr/>
          <a:lstStyle/>
          <a:p>
            <a:fld id="{2108B639-005E-4490-8DF5-EF7033A11835}"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xmlns="" val="58134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8" name="Espace réservé du pied de page 7"/>
          <p:cNvSpPr>
            <a:spLocks noGrp="1"/>
          </p:cNvSpPr>
          <p:nvPr>
            <p:ph type="ftr" sz="quarter" idx="11"/>
          </p:nvPr>
        </p:nvSpPr>
        <p:spPr/>
        <p:txBody>
          <a:bodyPr/>
          <a:lstStyle/>
          <a:p>
            <a:endParaRPr lang="fr-FR">
              <a:solidFill>
                <a:srgbClr val="575F6D"/>
              </a:solidFill>
            </a:endParaRPr>
          </a:p>
        </p:txBody>
      </p:sp>
      <p:sp>
        <p:nvSpPr>
          <p:cNvPr id="9" name="Espace réservé du numéro de diapositive 8"/>
          <p:cNvSpPr>
            <a:spLocks noGrp="1"/>
          </p:cNvSpPr>
          <p:nvPr>
            <p:ph type="sldNum" sz="quarter" idx="12"/>
          </p:nvPr>
        </p:nvSpPr>
        <p:spPr/>
        <p:txBody>
          <a:bodyPr/>
          <a:lstStyle/>
          <a:p>
            <a:fld id="{2108B639-005E-4490-8DF5-EF7033A11835}"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xmlns="" val="28143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06DBA63E-65E1-4990-8A96-62EB71600344}" type="datetimeFigureOut">
              <a:rPr lang="fr-FR" smtClean="0">
                <a:solidFill>
                  <a:srgbClr val="575F6D"/>
                </a:solidFill>
              </a:rPr>
              <a:pPr/>
              <a:t>28/06/2013</a:t>
            </a:fld>
            <a:endParaRPr lang="fr-FR">
              <a:solidFill>
                <a:srgbClr val="575F6D"/>
              </a:solidFill>
            </a:endParaRPr>
          </a:p>
        </p:txBody>
      </p:sp>
      <p:sp>
        <p:nvSpPr>
          <p:cNvPr id="7" name="Espace réservé du numéro de diapositive 6"/>
          <p:cNvSpPr>
            <a:spLocks noGrp="1"/>
          </p:cNvSpPr>
          <p:nvPr>
            <p:ph type="sldNum" sz="quarter" idx="11"/>
          </p:nvPr>
        </p:nvSpPr>
        <p:spPr/>
        <p:txBody>
          <a:bodyPr rtlCol="0"/>
          <a:lstStyle/>
          <a:p>
            <a:fld id="{2108B639-005E-4490-8DF5-EF7033A11835}"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solidFill>
                <a:srgbClr val="575F6D"/>
              </a:solidFill>
            </a:endParaRPr>
          </a:p>
        </p:txBody>
      </p:sp>
    </p:spTree>
    <p:extLst>
      <p:ext uri="{BB962C8B-B14F-4D97-AF65-F5344CB8AC3E}">
        <p14:creationId xmlns:p14="http://schemas.microsoft.com/office/powerpoint/2010/main" xmlns="" val="116384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3" name="Espace réservé du pied de page 2"/>
          <p:cNvSpPr>
            <a:spLocks noGrp="1"/>
          </p:cNvSpPr>
          <p:nvPr>
            <p:ph type="ftr" sz="quarter" idx="11"/>
          </p:nvPr>
        </p:nvSpPr>
        <p:spPr/>
        <p:txBody>
          <a:bodyPr/>
          <a:lstStyle/>
          <a:p>
            <a:endParaRPr lang="fr-FR">
              <a:solidFill>
                <a:srgbClr val="575F6D"/>
              </a:solidFill>
            </a:endParaRPr>
          </a:p>
        </p:txBody>
      </p:sp>
      <p:sp>
        <p:nvSpPr>
          <p:cNvPr id="4" name="Espace réservé du numéro de diapositive 3"/>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427712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06DBA63E-65E1-4990-8A96-62EB71600344}" type="datetimeFigureOut">
              <a:rPr lang="fr-FR" smtClean="0">
                <a:solidFill>
                  <a:srgbClr val="575F6D"/>
                </a:solidFill>
              </a:rPr>
              <a:pPr/>
              <a:t>28/06/2013</a:t>
            </a:fld>
            <a:endParaRPr lang="fr-FR">
              <a:solidFill>
                <a:srgbClr val="575F6D"/>
              </a:solidFill>
            </a:endParaRPr>
          </a:p>
        </p:txBody>
      </p:sp>
      <p:sp>
        <p:nvSpPr>
          <p:cNvPr id="22" name="Espace réservé du numéro de diapositive 21"/>
          <p:cNvSpPr>
            <a:spLocks noGrp="1"/>
          </p:cNvSpPr>
          <p:nvPr>
            <p:ph type="sldNum" sz="quarter" idx="15"/>
          </p:nvPr>
        </p:nvSpPr>
        <p:spPr/>
        <p:txBody>
          <a:bodyPr rtlCol="0"/>
          <a:lstStyle/>
          <a:p>
            <a:fld id="{2108B639-005E-4490-8DF5-EF7033A11835}"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solidFill>
                <a:srgbClr val="575F6D"/>
              </a:solidFill>
            </a:endParaRPr>
          </a:p>
        </p:txBody>
      </p:sp>
    </p:spTree>
    <p:extLst>
      <p:ext uri="{BB962C8B-B14F-4D97-AF65-F5344CB8AC3E}">
        <p14:creationId xmlns:p14="http://schemas.microsoft.com/office/powerpoint/2010/main" xmlns="" val="39495675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7" name="Espace réservé de la date 16"/>
          <p:cNvSpPr>
            <a:spLocks noGrp="1"/>
          </p:cNvSpPr>
          <p:nvPr>
            <p:ph type="dt" sz="half" idx="10"/>
          </p:nvPr>
        </p:nvSpPr>
        <p:spPr/>
        <p:txBody>
          <a:bodyPr rtlCol="0"/>
          <a:lstStyle/>
          <a:p>
            <a:fld id="{06DBA63E-65E1-4990-8A96-62EB71600344}" type="datetimeFigureOut">
              <a:rPr lang="fr-FR" smtClean="0">
                <a:solidFill>
                  <a:srgbClr val="575F6D"/>
                </a:solidFill>
              </a:rPr>
              <a:pPr/>
              <a:t>28/06/2013</a:t>
            </a:fld>
            <a:endParaRPr lang="fr-FR">
              <a:solidFill>
                <a:srgbClr val="575F6D"/>
              </a:solidFill>
            </a:endParaRPr>
          </a:p>
        </p:txBody>
      </p:sp>
      <p:sp>
        <p:nvSpPr>
          <p:cNvPr id="18" name="Espace réservé du numéro de diapositive 17"/>
          <p:cNvSpPr>
            <a:spLocks noGrp="1"/>
          </p:cNvSpPr>
          <p:nvPr>
            <p:ph type="sldNum" sz="quarter" idx="11"/>
          </p:nvPr>
        </p:nvSpPr>
        <p:spPr/>
        <p:txBody>
          <a:bodyPr rtlCol="0"/>
          <a:lstStyle/>
          <a:p>
            <a:fld id="{2108B639-005E-4490-8DF5-EF7033A11835}"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solidFill>
                <a:srgbClr val="575F6D"/>
              </a:solidFill>
            </a:endParaRPr>
          </a:p>
        </p:txBody>
      </p:sp>
    </p:spTree>
    <p:extLst>
      <p:ext uri="{BB962C8B-B14F-4D97-AF65-F5344CB8AC3E}">
        <p14:creationId xmlns:p14="http://schemas.microsoft.com/office/powerpoint/2010/main" xmlns="" val="34315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DBA63E-65E1-4990-8A96-62EB71600344}" type="datetimeFigureOut">
              <a:rPr lang="fr-FR" smtClean="0">
                <a:solidFill>
                  <a:srgbClr val="575F6D"/>
                </a:solidFill>
              </a:rPr>
              <a:pPr/>
              <a:t>28/06/2013</a:t>
            </a:fld>
            <a:endParaRPr lang="fr-FR">
              <a:solidFill>
                <a:srgbClr val="575F6D"/>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solidFill>
                <a:srgbClr val="575F6D"/>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08B639-005E-4490-8DF5-EF7033A11835}" type="slidenum">
              <a:rPr lang="fr-FR" smtClean="0"/>
              <a:pPr/>
              <a:t>‹N°›</a:t>
            </a:fld>
            <a:endParaRPr lang="fr-FR"/>
          </a:p>
        </p:txBody>
      </p:sp>
    </p:spTree>
    <p:extLst>
      <p:ext uri="{BB962C8B-B14F-4D97-AF65-F5344CB8AC3E}">
        <p14:creationId xmlns:p14="http://schemas.microsoft.com/office/powerpoint/2010/main" xmlns="" val="4276088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asec@confemen.org" TargetMode="External"/><Relationship Id="rId2" Type="http://schemas.openxmlformats.org/officeDocument/2006/relationships/hyperlink" Target="http://www.confemen.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627784" y="476672"/>
            <a:ext cx="6172200" cy="5184576"/>
          </a:xfrm>
        </p:spPr>
        <p:txBody>
          <a:bodyPr>
            <a:noAutofit/>
          </a:bodyPr>
          <a:lstStyle/>
          <a:p>
            <a:pPr algn="ctr"/>
            <a:r>
              <a:rPr lang="fr-FR" sz="3200" dirty="0" smtClean="0">
                <a:latin typeface="Times New Roman" pitchFamily="18" charset="0"/>
                <a:cs typeface="Times New Roman" pitchFamily="18" charset="0"/>
              </a:rPr>
              <a:t> «  Programme D’Analyse Des Systèmes Educatifs de la CONFEMEN » (PASEC)</a:t>
            </a:r>
            <a:br>
              <a:rPr lang="fr-FR" sz="3200" dirty="0" smtClean="0">
                <a:latin typeface="Times New Roman" pitchFamily="18" charset="0"/>
                <a:cs typeface="Times New Roman" pitchFamily="18" charset="0"/>
              </a:rPr>
            </a:b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1600" dirty="0">
                <a:latin typeface="Times New Roman" pitchFamily="18" charset="0"/>
                <a:cs typeface="Times New Roman" pitchFamily="18" charset="0"/>
              </a:rPr>
              <a:t/>
            </a:r>
            <a:br>
              <a:rPr lang="fr-FR" sz="1600" dirty="0">
                <a:latin typeface="Times New Roman" pitchFamily="18" charset="0"/>
                <a:cs typeface="Times New Roman" pitchFamily="18" charset="0"/>
              </a:rPr>
            </a:br>
            <a:r>
              <a:rPr lang="fr-FR" sz="1200" dirty="0">
                <a:solidFill>
                  <a:schemeClr val="tx1"/>
                </a:solidFill>
              </a:rPr>
              <a:t>INITIAL TECHNICAL MEETING</a:t>
            </a:r>
            <a:br>
              <a:rPr lang="fr-FR" sz="1200" dirty="0">
                <a:solidFill>
                  <a:schemeClr val="tx1"/>
                </a:solidFill>
              </a:rPr>
            </a:br>
            <a:r>
              <a:rPr lang="fr-FR" sz="1200" dirty="0" smtClean="0">
                <a:solidFill>
                  <a:schemeClr val="tx1"/>
                </a:solidFill>
              </a:rPr>
              <a:t>OECD </a:t>
            </a:r>
            <a:r>
              <a:rPr lang="fr-FR" sz="1200" dirty="0">
                <a:solidFill>
                  <a:schemeClr val="tx1"/>
                </a:solidFill>
                <a:latin typeface="Times New Roman" pitchFamily="18" charset="0"/>
                <a:cs typeface="Times New Roman" pitchFamily="18" charset="0"/>
              </a:rPr>
              <a:t/>
            </a:r>
            <a:br>
              <a:rPr lang="fr-FR" sz="1200" dirty="0">
                <a:solidFill>
                  <a:schemeClr val="tx1"/>
                </a:solidFill>
                <a:latin typeface="Times New Roman" pitchFamily="18" charset="0"/>
                <a:cs typeface="Times New Roman" pitchFamily="18" charset="0"/>
              </a:rPr>
            </a:br>
            <a:r>
              <a:rPr lang="fr-FR" sz="1200" dirty="0">
                <a:solidFill>
                  <a:schemeClr val="tx1"/>
                </a:solidFill>
                <a:latin typeface="Times New Roman" pitchFamily="18" charset="0"/>
                <a:cs typeface="Times New Roman" pitchFamily="18" charset="0"/>
              </a:rPr>
              <a:t> </a:t>
            </a:r>
            <a:br>
              <a:rPr lang="fr-FR" sz="1200" dirty="0">
                <a:solidFill>
                  <a:schemeClr val="tx1"/>
                </a:solidFill>
                <a:latin typeface="Times New Roman" pitchFamily="18" charset="0"/>
                <a:cs typeface="Times New Roman" pitchFamily="18" charset="0"/>
              </a:rPr>
            </a:br>
            <a:r>
              <a:rPr lang="fr-FR" sz="1200" dirty="0" smtClean="0">
                <a:solidFill>
                  <a:schemeClr val="tx1"/>
                </a:solidFill>
                <a:latin typeface="Times New Roman" pitchFamily="18" charset="0"/>
                <a:cs typeface="Times New Roman" pitchFamily="18" charset="0"/>
              </a:rPr>
              <a:t>Paris (France) - Du 27 </a:t>
            </a:r>
            <a:r>
              <a:rPr lang="fr-FR" sz="1200" dirty="0">
                <a:solidFill>
                  <a:schemeClr val="tx1"/>
                </a:solidFill>
                <a:latin typeface="Times New Roman" pitchFamily="18" charset="0"/>
                <a:cs typeface="Times New Roman" pitchFamily="18" charset="0"/>
              </a:rPr>
              <a:t>au </a:t>
            </a:r>
            <a:r>
              <a:rPr lang="fr-FR" sz="1200" dirty="0" smtClean="0">
                <a:solidFill>
                  <a:schemeClr val="tx1"/>
                </a:solidFill>
                <a:latin typeface="Times New Roman" pitchFamily="18" charset="0"/>
                <a:cs typeface="Times New Roman" pitchFamily="18" charset="0"/>
              </a:rPr>
              <a:t>28 juin </a:t>
            </a:r>
            <a:r>
              <a:rPr lang="fr-FR" sz="1200" dirty="0">
                <a:solidFill>
                  <a:schemeClr val="tx1"/>
                </a:solidFill>
                <a:latin typeface="Times New Roman" pitchFamily="18" charset="0"/>
                <a:cs typeface="Times New Roman" pitchFamily="18" charset="0"/>
              </a:rPr>
              <a:t>2013</a:t>
            </a:r>
            <a:br>
              <a:rPr lang="fr-FR" sz="1200" dirty="0">
                <a:solidFill>
                  <a:schemeClr val="tx1"/>
                </a:solidFill>
                <a:latin typeface="Times New Roman" pitchFamily="18" charset="0"/>
                <a:cs typeface="Times New Roman" pitchFamily="18" charset="0"/>
              </a:rPr>
            </a:br>
            <a:endParaRPr lang="fr-FR" sz="1200" dirty="0">
              <a:solidFill>
                <a:schemeClr val="tx1"/>
              </a:solidFill>
              <a:latin typeface="Times New Roman" pitchFamily="18" charset="0"/>
              <a:cs typeface="Times New Roman" pitchFamily="18" charset="0"/>
            </a:endParaRPr>
          </a:p>
        </p:txBody>
      </p:sp>
      <p:pic>
        <p:nvPicPr>
          <p:cNvPr id="3" name="Picture 4"/>
          <p:cNvPicPr>
            <a:picLocks noChangeAspect="1" noChangeArrowheads="1"/>
          </p:cNvPicPr>
          <p:nvPr/>
        </p:nvPicPr>
        <p:blipFill>
          <a:blip r:embed="rId3" cstate="print"/>
          <a:srcRect/>
          <a:stretch>
            <a:fillRect/>
          </a:stretch>
        </p:blipFill>
        <p:spPr bwMode="auto">
          <a:xfrm>
            <a:off x="395535" y="332656"/>
            <a:ext cx="2096873" cy="201622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86063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6666" y="404664"/>
            <a:ext cx="7467600" cy="5493224"/>
          </a:xfrm>
        </p:spPr>
        <p:txBody>
          <a:bodyPr>
            <a:normAutofit lnSpcReduction="10000"/>
          </a:bodyPr>
          <a:lstStyle/>
          <a:p>
            <a:pPr algn="just">
              <a:buFont typeface="Wingdings" pitchFamily="2" charset="2"/>
              <a:buChar char="q"/>
            </a:pPr>
            <a:r>
              <a:rPr lang="en-GB" dirty="0" smtClean="0">
                <a:latin typeface="Calibri" pitchFamily="34" charset="0"/>
              </a:rPr>
              <a:t>Standardised  test administration  and data analysis procedures  according to International evaluation standards (type of PISA, PIRLS or SACMEQ)  for better international comparisons. </a:t>
            </a:r>
          </a:p>
          <a:p>
            <a:pPr marL="0" indent="0" algn="just">
              <a:buNone/>
            </a:pPr>
            <a:endParaRPr lang="en-GB" dirty="0" smtClean="0">
              <a:latin typeface="Calibri" pitchFamily="34" charset="0"/>
            </a:endParaRPr>
          </a:p>
          <a:p>
            <a:pPr algn="just">
              <a:buFont typeface="Wingdings" pitchFamily="2" charset="2"/>
              <a:buChar char="q"/>
            </a:pPr>
            <a:r>
              <a:rPr lang="en-GB" dirty="0" smtClean="0">
                <a:latin typeface="Calibri" pitchFamily="34" charset="0"/>
              </a:rPr>
              <a:t>A multi-level analysis methodology for spotting efficiency factors and taking into account the part of scores variance related to students, schools and sector policy  characteristics.</a:t>
            </a:r>
          </a:p>
          <a:p>
            <a:pPr algn="just">
              <a:buFont typeface="Wingdings" pitchFamily="2" charset="2"/>
              <a:buChar char="q"/>
            </a:pPr>
            <a:endParaRPr lang="en-GB" dirty="0" smtClean="0">
              <a:latin typeface="Calibri" pitchFamily="34" charset="0"/>
            </a:endParaRPr>
          </a:p>
          <a:p>
            <a:pPr algn="just">
              <a:buFont typeface="Wingdings" pitchFamily="2" charset="2"/>
              <a:buChar char="q"/>
            </a:pPr>
            <a:r>
              <a:rPr lang="en-GB" dirty="0" smtClean="0">
                <a:latin typeface="Calibri" pitchFamily="34" charset="0"/>
              </a:rPr>
              <a:t>A test psychometric analysis methodology (Item response Theory IRT) considering the item’s difficulty level and student’s skills at 6th grade. This allows positioning students on a  similar proficiency scale</a:t>
            </a:r>
            <a:r>
              <a:rPr lang="fr-FR" dirty="0" smtClean="0">
                <a:latin typeface="Calibri" pitchFamily="34" charset="0"/>
              </a:rPr>
              <a:t>. </a:t>
            </a:r>
            <a:endParaRPr lang="fr-FR"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822701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7467600" cy="562074"/>
          </a:xfrm>
        </p:spPr>
        <p:txBody>
          <a:bodyPr>
            <a:normAutofit/>
          </a:bodyPr>
          <a:lstStyle/>
          <a:p>
            <a:r>
              <a:rPr lang="fr-FR" sz="2800" b="1" dirty="0" smtClean="0">
                <a:solidFill>
                  <a:schemeClr val="tx1"/>
                </a:solidFill>
                <a:latin typeface="Calibri" pitchFamily="34" charset="0"/>
              </a:rPr>
              <a:t>New  PASEC Evaluation Tools: </a:t>
            </a:r>
            <a:endParaRPr lang="fr-FR" sz="2800" b="1" dirty="0">
              <a:solidFill>
                <a:schemeClr val="tx1"/>
              </a:solidFill>
              <a:latin typeface="Calibri" pitchFamily="34" charset="0"/>
            </a:endParaRPr>
          </a:p>
        </p:txBody>
      </p:sp>
      <p:sp>
        <p:nvSpPr>
          <p:cNvPr id="3" name="Espace réservé du contenu 2"/>
          <p:cNvSpPr>
            <a:spLocks noGrp="1"/>
          </p:cNvSpPr>
          <p:nvPr>
            <p:ph sz="quarter" idx="1"/>
          </p:nvPr>
        </p:nvSpPr>
        <p:spPr>
          <a:xfrm>
            <a:off x="457200" y="1124744"/>
            <a:ext cx="7467600" cy="5544616"/>
          </a:xfrm>
        </p:spPr>
        <p:txBody>
          <a:bodyPr>
            <a:normAutofit/>
          </a:bodyPr>
          <a:lstStyle/>
          <a:p>
            <a:pPr marL="0" indent="0">
              <a:buNone/>
            </a:pPr>
            <a:r>
              <a:rPr lang="fr-FR" u="sng" dirty="0" smtClean="0">
                <a:latin typeface="Calibri" pitchFamily="34" charset="0"/>
              </a:rPr>
              <a:t>2</a:t>
            </a:r>
            <a:r>
              <a:rPr lang="fr-FR" u="sng" baseline="30000" dirty="0" smtClean="0">
                <a:latin typeface="Calibri" pitchFamily="34" charset="0"/>
              </a:rPr>
              <a:t>nd</a:t>
            </a:r>
            <a:r>
              <a:rPr lang="fr-FR" u="sng" dirty="0" smtClean="0">
                <a:latin typeface="Calibri" pitchFamily="34" charset="0"/>
              </a:rPr>
              <a:t> and 6th grade tests:</a:t>
            </a:r>
          </a:p>
          <a:p>
            <a:pPr marL="0" indent="0">
              <a:buNone/>
            </a:pPr>
            <a:endParaRPr lang="fr-FR" sz="2000" u="sng" dirty="0" smtClean="0">
              <a:latin typeface="Calibri" pitchFamily="34" charset="0"/>
            </a:endParaRPr>
          </a:p>
          <a:p>
            <a:pPr marL="0" indent="0" algn="just">
              <a:buNone/>
            </a:pPr>
            <a:r>
              <a:rPr lang="en-GB" b="1" dirty="0" smtClean="0">
                <a:latin typeface="Calibri" pitchFamily="34" charset="0"/>
              </a:rPr>
              <a:t>They are built upon :</a:t>
            </a:r>
          </a:p>
          <a:p>
            <a:pPr marL="0" indent="0">
              <a:buNone/>
            </a:pPr>
            <a:endParaRPr lang="en-GB" b="1" dirty="0" smtClean="0">
              <a:latin typeface="Calibri" pitchFamily="34" charset="0"/>
            </a:endParaRPr>
          </a:p>
          <a:p>
            <a:pPr algn="just">
              <a:buFont typeface="Wingdings" pitchFamily="2" charset="2"/>
              <a:buChar char="q"/>
            </a:pPr>
            <a:r>
              <a:rPr lang="en-GB" b="1" dirty="0" smtClean="0">
                <a:latin typeface="Calibri" pitchFamily="34" charset="0"/>
              </a:rPr>
              <a:t>Expected basic skills from students in 6th grade of primary school, essential for schooling continuation and recognized by the international community of researchers in pedagogy and education psychology,</a:t>
            </a:r>
          </a:p>
          <a:p>
            <a:pPr algn="just">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Official curricula implemented in the countries.</a:t>
            </a:r>
            <a:endParaRPr lang="en-GB" b="1" u="sng" dirty="0" smtClean="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181859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60648"/>
            <a:ext cx="7467600" cy="6408712"/>
          </a:xfrm>
        </p:spPr>
        <p:txBody>
          <a:bodyPr>
            <a:noAutofit/>
          </a:bodyPr>
          <a:lstStyle/>
          <a:p>
            <a:pPr>
              <a:buFont typeface="Wingdings" pitchFamily="2" charset="2"/>
              <a:buChar char="q"/>
            </a:pPr>
            <a:r>
              <a:rPr lang="en-GB" b="1" dirty="0" smtClean="0">
                <a:latin typeface="Calibri" pitchFamily="34" charset="0"/>
              </a:rPr>
              <a:t>Tests objectives at 6th grade are to  : </a:t>
            </a:r>
          </a:p>
          <a:p>
            <a:pPr marL="0" indent="0">
              <a:buNone/>
            </a:pPr>
            <a:endParaRPr lang="en-GB" dirty="0" smtClean="0">
              <a:latin typeface="Calibri" pitchFamily="34" charset="0"/>
            </a:endParaRPr>
          </a:p>
          <a:p>
            <a:pPr marL="457200" indent="-457200" algn="just">
              <a:buFont typeface="+mj-lt"/>
              <a:buAutoNum type="arabicPeriod"/>
            </a:pPr>
            <a:r>
              <a:rPr lang="en-GB" b="1" dirty="0" smtClean="0">
                <a:latin typeface="Calibri" pitchFamily="34" charset="0"/>
              </a:rPr>
              <a:t>Identify the proficiency level in writing comprehension and in the domain of mathematics (numeracy, measures, geometry) expected skills </a:t>
            </a:r>
            <a:r>
              <a:rPr lang="en-GB" dirty="0" smtClean="0">
                <a:latin typeface="Calibri" pitchFamily="34" charset="0"/>
              </a:rPr>
              <a:t>: decoding, extract information, deduce, analysing and giving opinion / to know, to implement, to reason in mathematics). </a:t>
            </a:r>
          </a:p>
          <a:p>
            <a:pPr marL="457200" indent="-457200">
              <a:buFont typeface="+mj-lt"/>
              <a:buAutoNum type="arabicPeriod"/>
            </a:pPr>
            <a:endParaRPr lang="en-GB" b="1" dirty="0" smtClean="0">
              <a:latin typeface="Calibri" pitchFamily="34" charset="0"/>
            </a:endParaRPr>
          </a:p>
          <a:p>
            <a:pPr marL="457200" lvl="0" indent="-457200" algn="just">
              <a:buFont typeface="+mj-lt"/>
              <a:buAutoNum type="arabicPeriod" startAt="2"/>
            </a:pPr>
            <a:r>
              <a:rPr lang="en-GB" b="1" dirty="0" smtClean="0">
                <a:latin typeface="Calibri" pitchFamily="34" charset="0"/>
              </a:rPr>
              <a:t>Spot education systems efficiency factors in primary school. </a:t>
            </a:r>
          </a:p>
          <a:p>
            <a:pPr marL="457200" lvl="0" indent="-457200" algn="just">
              <a:buFont typeface="+mj-lt"/>
              <a:buAutoNum type="arabicPeriod" startAt="2"/>
            </a:pPr>
            <a:endParaRPr lang="en-GB" b="1" dirty="0" smtClean="0">
              <a:latin typeface="Calibri" pitchFamily="34" charset="0"/>
            </a:endParaRPr>
          </a:p>
          <a:p>
            <a:pPr marL="457200" indent="-457200" algn="just">
              <a:buFont typeface="+mj-lt"/>
              <a:buAutoNum type="arabicPeriod" startAt="2"/>
            </a:pPr>
            <a:r>
              <a:rPr lang="en-GB" b="1" dirty="0" smtClean="0">
                <a:latin typeface="Calibri" pitchFamily="34" charset="0"/>
              </a:rPr>
              <a:t>Enable students assets’ international comparison  between all PASEC countries on one hand , but also with SACMEQ countries.</a:t>
            </a:r>
          </a:p>
          <a:p>
            <a:pPr marL="457200" indent="-457200" algn="just">
              <a:buFont typeface="+mj-lt"/>
              <a:buAutoNum type="arabicPeriod" startAt="2"/>
            </a:pPr>
            <a:endParaRPr lang="en-GB" b="1" dirty="0" smtClean="0">
              <a:latin typeface="Calibri" pitchFamily="34" charset="0"/>
            </a:endParaRPr>
          </a:p>
          <a:p>
            <a:pPr marL="0" indent="0" algn="just">
              <a:buNone/>
            </a:pPr>
            <a:r>
              <a:rPr lang="en-GB" b="1" dirty="0" smtClean="0">
                <a:latin typeface="Calibri" pitchFamily="34" charset="0"/>
              </a:rPr>
              <a:t>(2 hours test in maths and writing comprehension, 4 booklets -60 items- in the two </a:t>
            </a:r>
            <a:r>
              <a:rPr lang="en-GB" b="1" dirty="0" err="1" smtClean="0">
                <a:latin typeface="Calibri" pitchFamily="34" charset="0"/>
              </a:rPr>
              <a:t>disciplins</a:t>
            </a:r>
            <a:r>
              <a:rPr lang="en-GB" b="1" dirty="0" smtClean="0">
                <a:latin typeface="Calibri" pitchFamily="34" charset="0"/>
              </a:rPr>
              <a:t> with a block of common items)</a:t>
            </a:r>
            <a:endParaRPr lang="en-GB" b="1"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696236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32656"/>
            <a:ext cx="7467600" cy="6141296"/>
          </a:xfrm>
        </p:spPr>
        <p:txBody>
          <a:bodyPr>
            <a:normAutofit lnSpcReduction="10000"/>
          </a:bodyPr>
          <a:lstStyle/>
          <a:p>
            <a:pPr marL="0" indent="0" algn="just">
              <a:buNone/>
            </a:pPr>
            <a:r>
              <a:rPr lang="en-GB" dirty="0" smtClean="0">
                <a:latin typeface="Calibri" pitchFamily="34" charset="0"/>
              </a:rPr>
              <a:t>Tests objectives at 2</a:t>
            </a:r>
            <a:r>
              <a:rPr lang="en-GB" baseline="30000" dirty="0" smtClean="0">
                <a:latin typeface="Calibri" pitchFamily="34" charset="0"/>
              </a:rPr>
              <a:t>nd</a:t>
            </a:r>
            <a:r>
              <a:rPr lang="en-GB" dirty="0" smtClean="0">
                <a:latin typeface="Calibri" pitchFamily="34" charset="0"/>
              </a:rPr>
              <a:t> grade:</a:t>
            </a:r>
          </a:p>
          <a:p>
            <a:pPr algn="just"/>
            <a:endParaRPr lang="en-GB" dirty="0" smtClean="0">
              <a:latin typeface="Calibri" pitchFamily="34" charset="0"/>
            </a:endParaRPr>
          </a:p>
          <a:p>
            <a:pPr algn="just">
              <a:buFont typeface="Wingdings" pitchFamily="2" charset="2"/>
              <a:buChar char="q"/>
            </a:pPr>
            <a:r>
              <a:rPr lang="en-GB" dirty="0" smtClean="0">
                <a:latin typeface="Calibri" pitchFamily="34" charset="0"/>
              </a:rPr>
              <a:t>Detect students gaps , at the very beginning of the schooling, in order to adapt and re-orient teaching, curricula, pedagogy and practices, and more globally sector policy (at 2</a:t>
            </a:r>
            <a:r>
              <a:rPr lang="en-GB" baseline="30000" dirty="0" smtClean="0">
                <a:latin typeface="Calibri" pitchFamily="34" charset="0"/>
              </a:rPr>
              <a:t>nd</a:t>
            </a:r>
            <a:r>
              <a:rPr lang="en-GB" dirty="0" smtClean="0">
                <a:latin typeface="Calibri" pitchFamily="34" charset="0"/>
              </a:rPr>
              <a:t> grade the comparison is possible only for countries sharing the same teaching language ). </a:t>
            </a:r>
          </a:p>
          <a:p>
            <a:pPr marL="0" indent="0" algn="just">
              <a:buNone/>
            </a:pPr>
            <a:endParaRPr lang="en-GB" dirty="0" smtClean="0">
              <a:latin typeface="Calibri" pitchFamily="34" charset="0"/>
            </a:endParaRPr>
          </a:p>
          <a:p>
            <a:pPr algn="just">
              <a:buFont typeface="Wingdings" pitchFamily="2" charset="2"/>
              <a:buChar char="q"/>
            </a:pPr>
            <a:r>
              <a:rPr lang="en-GB" dirty="0" smtClean="0">
                <a:latin typeface="Calibri" pitchFamily="34" charset="0"/>
              </a:rPr>
              <a:t>Assess directly the students level upon unique competences and not upon a set of competences (one item = one competence assessed) in oral comprehension, reading, writing comprehension, numeracy</a:t>
            </a:r>
            <a:endParaRPr lang="en-GB" sz="1900" dirty="0" smtClean="0">
              <a:latin typeface="Calibri" pitchFamily="34" charset="0"/>
            </a:endParaRPr>
          </a:p>
          <a:p>
            <a:pPr algn="just">
              <a:buFont typeface="Wingdings" pitchFamily="2" charset="2"/>
              <a:buChar char="q"/>
            </a:pPr>
            <a:endParaRPr lang="en-GB" dirty="0" smtClean="0">
              <a:latin typeface="Calibri" pitchFamily="34" charset="0"/>
            </a:endParaRPr>
          </a:p>
          <a:p>
            <a:pPr algn="just">
              <a:buFont typeface="Wingdings" pitchFamily="2" charset="2"/>
              <a:buChar char="q"/>
            </a:pPr>
            <a:r>
              <a:rPr lang="en-GB" dirty="0" smtClean="0">
                <a:latin typeface="Calibri" pitchFamily="34" charset="0"/>
              </a:rPr>
              <a:t>Individual test administration, orally to detect the real level in very targeted skills. </a:t>
            </a:r>
            <a:endParaRPr lang="en-GB"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3370929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5" name="Rectangle 4"/>
          <p:cNvSpPr/>
          <p:nvPr/>
        </p:nvSpPr>
        <p:spPr>
          <a:xfrm>
            <a:off x="4421959" y="3244334"/>
            <a:ext cx="300082" cy="369332"/>
          </a:xfrm>
          <a:prstGeom prst="rect">
            <a:avLst/>
          </a:prstGeom>
        </p:spPr>
        <p:txBody>
          <a:bodyPr wrap="none">
            <a:spAutoFit/>
          </a:bodyPr>
          <a:lstStyle/>
          <a:p>
            <a:r>
              <a:rPr lang="fr-FR" dirty="0">
                <a:latin typeface="Calibri" pitchFamily="34" charset="0"/>
              </a:rPr>
              <a:t>–</a:t>
            </a:r>
            <a:endParaRPr lang="fr-FR" dirty="0"/>
          </a:p>
        </p:txBody>
      </p:sp>
      <p:sp>
        <p:nvSpPr>
          <p:cNvPr id="7" name="Espace réservé du contenu 2"/>
          <p:cNvSpPr>
            <a:spLocks noGrp="1"/>
          </p:cNvSpPr>
          <p:nvPr>
            <p:ph sz="quarter" idx="1"/>
          </p:nvPr>
        </p:nvSpPr>
        <p:spPr>
          <a:xfrm>
            <a:off x="519118" y="188640"/>
            <a:ext cx="7467600" cy="6669360"/>
          </a:xfrm>
        </p:spPr>
        <p:txBody>
          <a:bodyPr>
            <a:normAutofit/>
          </a:bodyPr>
          <a:lstStyle/>
          <a:p>
            <a:pPr marL="0" indent="0" algn="just">
              <a:buNone/>
            </a:pPr>
            <a:r>
              <a:rPr lang="en-GB" u="sng" dirty="0" smtClean="0">
                <a:latin typeface="Calibri" pitchFamily="34" charset="0"/>
              </a:rPr>
              <a:t>Questionnaires </a:t>
            </a:r>
            <a:r>
              <a:rPr lang="en-GB" dirty="0" smtClean="0">
                <a:latin typeface="Calibri" pitchFamily="34" charset="0"/>
              </a:rPr>
              <a:t>:</a:t>
            </a:r>
          </a:p>
          <a:p>
            <a:pPr algn="just">
              <a:buFont typeface="Wingdings" pitchFamily="2" charset="2"/>
              <a:buChar char="q"/>
            </a:pPr>
            <a:r>
              <a:rPr lang="en-GB" dirty="0" smtClean="0">
                <a:latin typeface="Calibri" pitchFamily="34" charset="0"/>
              </a:rPr>
              <a:t>Questionnaires to students, teachers, schools directors and to the ministries (administration) :</a:t>
            </a:r>
          </a:p>
          <a:p>
            <a:pPr marL="0" indent="0" algn="just">
              <a:buNone/>
            </a:pPr>
            <a:endParaRPr lang="en-GB" dirty="0" smtClean="0">
              <a:latin typeface="Calibri" pitchFamily="34" charset="0"/>
            </a:endParaRPr>
          </a:p>
          <a:p>
            <a:pPr algn="just">
              <a:buFont typeface="Wingdings" pitchFamily="2" charset="2"/>
              <a:buChar char="Ø"/>
            </a:pPr>
            <a:r>
              <a:rPr lang="en-GB" dirty="0" smtClean="0">
                <a:latin typeface="Calibri" pitchFamily="34" charset="0"/>
              </a:rPr>
              <a:t>Student socio economic level</a:t>
            </a:r>
          </a:p>
          <a:p>
            <a:pPr algn="just">
              <a:buFont typeface="Wingdings" pitchFamily="2" charset="2"/>
              <a:buChar char="Ø"/>
            </a:pPr>
            <a:r>
              <a:rPr lang="en-GB" dirty="0" smtClean="0">
                <a:latin typeface="Calibri" pitchFamily="34" charset="0"/>
              </a:rPr>
              <a:t>Student familial context</a:t>
            </a:r>
          </a:p>
          <a:p>
            <a:pPr algn="just">
              <a:buFont typeface="Wingdings" pitchFamily="2" charset="2"/>
              <a:buChar char="Ø"/>
            </a:pPr>
            <a:r>
              <a:rPr lang="en-GB" dirty="0" smtClean="0">
                <a:latin typeface="Calibri" pitchFamily="34" charset="0"/>
              </a:rPr>
              <a:t>Appetite for reading and maths</a:t>
            </a:r>
          </a:p>
          <a:p>
            <a:pPr algn="just">
              <a:buFont typeface="Wingdings" pitchFamily="2" charset="2"/>
              <a:buChar char="Ø"/>
            </a:pPr>
            <a:r>
              <a:rPr lang="en-GB" dirty="0" smtClean="0">
                <a:latin typeface="Calibri" pitchFamily="34" charset="0"/>
              </a:rPr>
              <a:t>Self esteem</a:t>
            </a:r>
          </a:p>
          <a:p>
            <a:pPr algn="just">
              <a:buFont typeface="Wingdings" pitchFamily="2" charset="2"/>
              <a:buChar char="Ø"/>
            </a:pPr>
            <a:r>
              <a:rPr lang="en-GB" dirty="0" smtClean="0">
                <a:latin typeface="Calibri" pitchFamily="34" charset="0"/>
              </a:rPr>
              <a:t>Student ‘s schooling history </a:t>
            </a:r>
          </a:p>
          <a:p>
            <a:pPr algn="just">
              <a:buFont typeface="Wingdings" pitchFamily="2" charset="2"/>
              <a:buChar char="Ø"/>
            </a:pPr>
            <a:r>
              <a:rPr lang="en-GB" dirty="0" smtClean="0">
                <a:latin typeface="Calibri" pitchFamily="34" charset="0"/>
              </a:rPr>
              <a:t>School environment (well being at school) </a:t>
            </a:r>
          </a:p>
          <a:p>
            <a:pPr algn="just">
              <a:buFont typeface="Wingdings" pitchFamily="2" charset="2"/>
              <a:buChar char="Ø"/>
            </a:pPr>
            <a:r>
              <a:rPr lang="en-GB" dirty="0" smtClean="0">
                <a:latin typeface="Calibri" pitchFamily="34" charset="0"/>
              </a:rPr>
              <a:t>Classroom, school and community infrastructures</a:t>
            </a:r>
          </a:p>
          <a:p>
            <a:pPr algn="just">
              <a:buFont typeface="Wingdings" pitchFamily="2" charset="2"/>
              <a:buChar char="Ø"/>
            </a:pPr>
            <a:r>
              <a:rPr lang="en-GB" dirty="0" smtClean="0">
                <a:latin typeface="Calibri" pitchFamily="34" charset="0"/>
              </a:rPr>
              <a:t>Pedagogical resources available at school level</a:t>
            </a:r>
          </a:p>
          <a:p>
            <a:pPr algn="just">
              <a:buFont typeface="Wingdings" pitchFamily="2" charset="2"/>
              <a:buChar char="Ø"/>
            </a:pPr>
            <a:r>
              <a:rPr lang="en-GB" dirty="0" smtClean="0">
                <a:latin typeface="Calibri" pitchFamily="34" charset="0"/>
              </a:rPr>
              <a:t>Pedagogical practices / teachers’ training</a:t>
            </a:r>
          </a:p>
          <a:p>
            <a:pPr algn="just">
              <a:buFont typeface="Wingdings" pitchFamily="2" charset="2"/>
              <a:buChar char="Ø"/>
            </a:pPr>
            <a:r>
              <a:rPr lang="en-GB" dirty="0" smtClean="0">
                <a:latin typeface="Calibri" pitchFamily="34" charset="0"/>
              </a:rPr>
              <a:t>School management</a:t>
            </a:r>
          </a:p>
          <a:p>
            <a:pPr algn="just">
              <a:buFont typeface="Wingdings" pitchFamily="2" charset="2"/>
              <a:buChar char="Ø"/>
            </a:pPr>
            <a:r>
              <a:rPr lang="en-GB" dirty="0" smtClean="0">
                <a:latin typeface="Calibri" pitchFamily="34" charset="0"/>
              </a:rPr>
              <a:t>School time management</a:t>
            </a:r>
          </a:p>
          <a:p>
            <a:pPr algn="just">
              <a:buFont typeface="Wingdings" pitchFamily="2" charset="2"/>
              <a:buChar char="Ø"/>
            </a:pPr>
            <a:endParaRPr lang="fr-FR" dirty="0" smtClean="0">
              <a:latin typeface="Calibri" pitchFamily="34" charset="0"/>
            </a:endParaRPr>
          </a:p>
          <a:p>
            <a:pPr algn="just">
              <a:buFont typeface="Wingdings" pitchFamily="2" charset="2"/>
              <a:buChar char="Ø"/>
            </a:pPr>
            <a:endParaRPr lang="fr-FR" dirty="0" smtClean="0">
              <a:latin typeface="Calibri" pitchFamily="34" charset="0"/>
            </a:endParaRPr>
          </a:p>
          <a:p>
            <a:pPr algn="just">
              <a:buFont typeface="Wingdings" pitchFamily="2" charset="2"/>
              <a:buChar char="Ø"/>
            </a:pPr>
            <a:endParaRPr lang="fr-FR" dirty="0" smtClean="0">
              <a:latin typeface="Calibri" pitchFamily="34" charset="0"/>
            </a:endParaRPr>
          </a:p>
          <a:p>
            <a:pPr marL="0" indent="0" algn="just">
              <a:buNone/>
            </a:pPr>
            <a:endParaRPr lang="fr-FR" dirty="0" smtClean="0">
              <a:latin typeface="Calibri" pitchFamily="34" charset="0"/>
            </a:endParaRPr>
          </a:p>
          <a:p>
            <a:pPr algn="just">
              <a:buFont typeface="Wingdings" pitchFamily="2" charset="2"/>
              <a:buChar char="Ø"/>
            </a:pPr>
            <a:endParaRPr lang="fr-FR" dirty="0" smtClean="0">
              <a:latin typeface="Calibri" pitchFamily="34" charset="0"/>
            </a:endParaRPr>
          </a:p>
          <a:p>
            <a:pPr algn="just">
              <a:buFont typeface="Wingdings" pitchFamily="2" charset="2"/>
              <a:buChar char="Ø"/>
            </a:pPr>
            <a:endParaRPr lang="fr-FR" dirty="0">
              <a:latin typeface="Calibri" pitchFamily="34" charset="0"/>
            </a:endParaRPr>
          </a:p>
        </p:txBody>
      </p:sp>
    </p:spTree>
    <p:extLst>
      <p:ext uri="{BB962C8B-B14F-4D97-AF65-F5344CB8AC3E}">
        <p14:creationId xmlns:p14="http://schemas.microsoft.com/office/powerpoint/2010/main" xmlns="" val="3307896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xmlns="" val="1636661387"/>
              </p:ext>
            </p:extLst>
          </p:nvPr>
        </p:nvGraphicFramePr>
        <p:xfrm>
          <a:off x="1691680" y="1196752"/>
          <a:ext cx="554461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Titre 1"/>
          <p:cNvSpPr>
            <a:spLocks noGrp="1"/>
          </p:cNvSpPr>
          <p:nvPr>
            <p:ph type="title"/>
          </p:nvPr>
        </p:nvSpPr>
        <p:spPr>
          <a:xfrm>
            <a:off x="395536" y="692696"/>
            <a:ext cx="8374385" cy="431800"/>
          </a:xfrm>
        </p:spPr>
        <p:txBody>
          <a:bodyPr>
            <a:noAutofit/>
          </a:bodyPr>
          <a:lstStyle/>
          <a:p>
            <a:pPr algn="ctr" eaLnBrk="1" hangingPunct="1"/>
            <a:r>
              <a:rPr lang="fr-CA" sz="2800" b="1" dirty="0" smtClean="0"/>
              <a:t> </a:t>
            </a:r>
            <a:br>
              <a:rPr lang="fr-CA" sz="2800" b="1" dirty="0" smtClean="0"/>
            </a:br>
            <a:r>
              <a:rPr lang="fr-CA" sz="2800" b="1" dirty="0"/>
              <a:t/>
            </a:r>
            <a:br>
              <a:rPr lang="fr-CA" sz="2800" b="1" dirty="0"/>
            </a:br>
            <a:r>
              <a:rPr lang="fr-CA" sz="2800" b="1" dirty="0" smtClean="0"/>
              <a:t>3</a:t>
            </a:r>
            <a:r>
              <a:rPr lang="fr-CA" sz="2800" b="1" dirty="0" smtClean="0"/>
              <a:t>. </a:t>
            </a:r>
            <a:r>
              <a:rPr lang="fr-CA" sz="2800" b="1" dirty="0" smtClean="0"/>
              <a:t>International PASEC </a:t>
            </a:r>
            <a:r>
              <a:rPr lang="fr-CA" sz="2800" b="1" dirty="0" err="1" smtClean="0"/>
              <a:t>evaluations</a:t>
            </a:r>
            <a:r>
              <a:rPr lang="fr-CA" sz="2800" b="1" dirty="0" smtClean="0"/>
              <a:t> </a:t>
            </a:r>
            <a:br>
              <a:rPr lang="fr-CA" sz="2800" b="1" dirty="0" smtClean="0"/>
            </a:br>
            <a:r>
              <a:rPr lang="fr-CA" sz="2800" b="1" dirty="0" smtClean="0"/>
              <a:t>time table</a:t>
            </a:r>
            <a:endParaRPr lang="fr-FR" sz="2800" dirty="0" smtClean="0"/>
          </a:p>
        </p:txBody>
      </p:sp>
      <p:pic>
        <p:nvPicPr>
          <p:cNvPr id="4" name="Picture 4"/>
          <p:cNvPicPr>
            <a:picLocks noChangeAspect="1" noChangeArrowheads="1"/>
          </p:cNvPicPr>
          <p:nvPr/>
        </p:nvPicPr>
        <p:blipFill>
          <a:blip r:embed="rId7"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31572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7467600" cy="5997280"/>
          </a:xfrm>
        </p:spPr>
        <p:txBody>
          <a:bodyPr/>
          <a:lstStyle/>
          <a:p>
            <a:pPr marL="0" indent="0">
              <a:buNone/>
            </a:pPr>
            <a:r>
              <a:rPr lang="en-GB" sz="2800" dirty="0" smtClean="0">
                <a:latin typeface="Calibri" pitchFamily="34" charset="0"/>
              </a:rPr>
              <a:t>Other activities</a:t>
            </a:r>
            <a:r>
              <a:rPr lang="en-GB" dirty="0" smtClean="0">
                <a:latin typeface="Calibri" pitchFamily="34" charset="0"/>
              </a:rPr>
              <a:t>:</a:t>
            </a:r>
          </a:p>
          <a:p>
            <a:pPr marL="0" indent="0">
              <a:buNone/>
            </a:pPr>
            <a:endParaRPr lang="en-GB" dirty="0" smtClean="0"/>
          </a:p>
          <a:p>
            <a:pPr algn="just">
              <a:buFont typeface="Wingdings" pitchFamily="2" charset="2"/>
              <a:buChar char="q"/>
            </a:pPr>
            <a:r>
              <a:rPr lang="en-GB" dirty="0" smtClean="0">
                <a:latin typeface="Calibri" pitchFamily="34" charset="0"/>
              </a:rPr>
              <a:t>Construction for PASEC of common skills scales at the end of primary school and at the end of lower secondary school (available in 2015). </a:t>
            </a:r>
          </a:p>
          <a:p>
            <a:pPr marL="0" indent="0">
              <a:buNone/>
            </a:pPr>
            <a:endParaRPr lang="fr-FR" dirty="0"/>
          </a:p>
          <a:p>
            <a:pPr>
              <a:buFont typeface="Wingdings" pitchFamily="2" charset="2"/>
              <a:buChar char="q"/>
            </a:pPr>
            <a:endParaRPr lang="fr-FR" dirty="0" smtClean="0"/>
          </a:p>
          <a:p>
            <a:pPr marL="0" indent="0">
              <a:buNone/>
            </a:pPr>
            <a:endParaRPr lang="fr-FR"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87435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156" y="0"/>
            <a:ext cx="7467600" cy="1143000"/>
          </a:xfrm>
        </p:spPr>
        <p:txBody>
          <a:bodyPr>
            <a:normAutofit/>
          </a:bodyPr>
          <a:lstStyle/>
          <a:p>
            <a:r>
              <a:rPr lang="fr-FR" sz="2800" b="1" dirty="0" smtClean="0">
                <a:latin typeface="Calibri" pitchFamily="34" charset="0"/>
              </a:rPr>
              <a:t>4</a:t>
            </a:r>
            <a:r>
              <a:rPr lang="en-GB" sz="2800" b="1" dirty="0" smtClean="0">
                <a:latin typeface="Calibri" pitchFamily="34" charset="0"/>
              </a:rPr>
              <a:t>. </a:t>
            </a:r>
            <a:r>
              <a:rPr lang="en-GB" sz="2800" b="1" dirty="0" smtClean="0">
                <a:latin typeface="Calibri" pitchFamily="34" charset="0"/>
              </a:rPr>
              <a:t>Context and challenges for a </a:t>
            </a:r>
            <a:r>
              <a:rPr lang="en-GB" sz="2800" b="1" dirty="0" err="1" smtClean="0">
                <a:latin typeface="Calibri" pitchFamily="34" charset="0"/>
              </a:rPr>
              <a:t>pisa</a:t>
            </a:r>
            <a:r>
              <a:rPr lang="en-GB" sz="2800" b="1" dirty="0" smtClean="0">
                <a:latin typeface="Calibri" pitchFamily="34" charset="0"/>
              </a:rPr>
              <a:t> evaluation in </a:t>
            </a:r>
            <a:r>
              <a:rPr lang="en-GB" sz="2800" b="1" dirty="0" err="1" smtClean="0">
                <a:latin typeface="Calibri" pitchFamily="34" charset="0"/>
              </a:rPr>
              <a:t>africa</a:t>
            </a:r>
            <a:r>
              <a:rPr lang="en-GB" sz="2800" b="1" dirty="0" smtClean="0">
                <a:latin typeface="Calibri" pitchFamily="34" charset="0"/>
              </a:rPr>
              <a:t> region </a:t>
            </a:r>
            <a:endParaRPr lang="en-GB" sz="2800" b="1"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5" name="Espace réservé du contenu 4"/>
          <p:cNvSpPr>
            <a:spLocks noGrp="1"/>
          </p:cNvSpPr>
          <p:nvPr>
            <p:ph sz="quarter" idx="1"/>
          </p:nvPr>
        </p:nvSpPr>
        <p:spPr>
          <a:xfrm>
            <a:off x="457200" y="1196752"/>
            <a:ext cx="7467600" cy="5277200"/>
          </a:xfrm>
        </p:spPr>
        <p:txBody>
          <a:bodyPr>
            <a:normAutofit/>
          </a:bodyPr>
          <a:lstStyle/>
          <a:p>
            <a:pPr>
              <a:buFont typeface="Wingdings" pitchFamily="2" charset="2"/>
              <a:buChar char="q"/>
            </a:pPr>
            <a:r>
              <a:rPr lang="en-GB" sz="2000" dirty="0" smtClean="0"/>
              <a:t>Net intake rate at the entry of lower secondary : between  20% and  45% for PASEC African francophone countries</a:t>
            </a:r>
          </a:p>
          <a:p>
            <a:pPr>
              <a:buFont typeface="Wingdings" pitchFamily="2" charset="2"/>
              <a:buChar char="q"/>
            </a:pPr>
            <a:r>
              <a:rPr lang="en-GB" sz="2000" dirty="0" smtClean="0"/>
              <a:t>Weak competences at the exit of the primary school with repercussions on the lower secondary: </a:t>
            </a:r>
            <a:endParaRPr lang="en-GB" sz="2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3568" y="2907141"/>
            <a:ext cx="7290698" cy="39508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72204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587028" y="548680"/>
            <a:ext cx="7467600" cy="5168485"/>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GB" u="sng" dirty="0" smtClean="0">
                <a:latin typeface="Calibri" pitchFamily="34" charset="0"/>
              </a:rPr>
              <a:t>Issues at stake: </a:t>
            </a:r>
          </a:p>
          <a:p>
            <a:pPr marL="0" indent="0">
              <a:buNone/>
            </a:pPr>
            <a:endParaRPr lang="en-GB" dirty="0" smtClean="0">
              <a:latin typeface="Calibri" pitchFamily="34" charset="0"/>
            </a:endParaRPr>
          </a:p>
          <a:p>
            <a:pPr marL="457200" indent="-457200" algn="just">
              <a:buFont typeface="+mj-lt"/>
              <a:buAutoNum type="arabicPeriod"/>
            </a:pPr>
            <a:r>
              <a:rPr lang="en-GB" dirty="0" smtClean="0">
                <a:latin typeface="Calibri" pitchFamily="34" charset="0"/>
              </a:rPr>
              <a:t>Adapt questionnaires to field reality</a:t>
            </a:r>
          </a:p>
          <a:p>
            <a:pPr marL="457200" indent="-457200" algn="just">
              <a:buFont typeface="+mj-lt"/>
              <a:buAutoNum type="arabicPeriod"/>
            </a:pPr>
            <a:r>
              <a:rPr lang="en-GB" dirty="0" smtClean="0">
                <a:latin typeface="Calibri" pitchFamily="34" charset="0"/>
              </a:rPr>
              <a:t>Adapt data collection  procedure to field reality and resources constraints.</a:t>
            </a:r>
          </a:p>
          <a:p>
            <a:pPr marL="457200" indent="-457200" algn="just">
              <a:buFont typeface="+mj-lt"/>
              <a:buAutoNum type="arabicPeriod"/>
            </a:pPr>
            <a:r>
              <a:rPr lang="en-GB" dirty="0" smtClean="0">
                <a:latin typeface="Calibri" pitchFamily="34" charset="0"/>
              </a:rPr>
              <a:t>What proximity operational support  could be given to some countries  having weak national evaluation systems and limited resources (human and equipment) ?</a:t>
            </a:r>
          </a:p>
          <a:p>
            <a:pPr marL="457200" indent="-457200" algn="just">
              <a:buFont typeface="+mj-lt"/>
              <a:buAutoNum type="arabicPeriod"/>
            </a:pPr>
            <a:r>
              <a:rPr lang="en-GB" dirty="0" smtClean="0">
                <a:latin typeface="Calibri" pitchFamily="34" charset="0"/>
              </a:rPr>
              <a:t>Taking into consideration students </a:t>
            </a:r>
            <a:r>
              <a:rPr lang="en-GB" dirty="0" smtClean="0">
                <a:latin typeface="Calibri" pitchFamily="34" charset="0"/>
              </a:rPr>
              <a:t>skills</a:t>
            </a:r>
            <a:r>
              <a:rPr lang="en-GB" dirty="0" smtClean="0">
                <a:latin typeface="Calibri" pitchFamily="34" charset="0"/>
              </a:rPr>
              <a:t> </a:t>
            </a:r>
            <a:r>
              <a:rPr lang="en-GB" dirty="0" smtClean="0">
                <a:latin typeface="Calibri" pitchFamily="34" charset="0"/>
              </a:rPr>
              <a:t>for those at the bottom of the PISA scale.</a:t>
            </a:r>
          </a:p>
          <a:p>
            <a:pPr marL="457200" indent="-457200" algn="just">
              <a:buFont typeface="+mj-lt"/>
              <a:buAutoNum type="arabicPeriod"/>
            </a:pPr>
            <a:r>
              <a:rPr lang="en-GB" dirty="0" smtClean="0">
                <a:latin typeface="Calibri" pitchFamily="34" charset="0"/>
              </a:rPr>
              <a:t>What methodology for sampling the population of out of school youth ?</a:t>
            </a:r>
          </a:p>
          <a:p>
            <a:pPr marL="457200" indent="-457200" algn="just">
              <a:buFont typeface="+mj-lt"/>
              <a:buAutoNum type="arabicPeriod"/>
            </a:pPr>
            <a:r>
              <a:rPr lang="en-GB" dirty="0" smtClean="0">
                <a:latin typeface="Calibri" pitchFamily="34" charset="0"/>
              </a:rPr>
              <a:t>What type of skills should be evaluated for out of school youth ( having been or not in primary school) ?</a:t>
            </a: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a:latin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815357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492896"/>
            <a:ext cx="7467600" cy="1143000"/>
          </a:xfrm>
        </p:spPr>
        <p:txBody>
          <a:bodyPr/>
          <a:lstStyle/>
          <a:p>
            <a:pPr algn="ctr"/>
            <a:r>
              <a:rPr lang="fr-FR" b="1" dirty="0" smtClean="0"/>
              <a:t>Merci de votre attention</a:t>
            </a:r>
            <a:endParaRPr lang="fr-FR" b="1" dirty="0"/>
          </a:p>
        </p:txBody>
      </p:sp>
      <p:sp>
        <p:nvSpPr>
          <p:cNvPr id="3" name="Espace réservé du contenu 2"/>
          <p:cNvSpPr>
            <a:spLocks noGrp="1"/>
          </p:cNvSpPr>
          <p:nvPr>
            <p:ph sz="quarter" idx="1"/>
          </p:nvPr>
        </p:nvSpPr>
        <p:spPr>
          <a:xfrm>
            <a:off x="683568" y="3933056"/>
            <a:ext cx="7467600" cy="1396752"/>
          </a:xfrm>
        </p:spPr>
        <p:txBody>
          <a:bodyPr/>
          <a:lstStyle/>
          <a:p>
            <a:pPr marL="0" indent="0" algn="ctr">
              <a:buNone/>
            </a:pPr>
            <a:r>
              <a:rPr lang="fr-FR" b="1" dirty="0">
                <a:solidFill>
                  <a:srgbClr val="FFCC00"/>
                </a:solidFill>
                <a:hlinkClick r:id="rId2"/>
              </a:rPr>
              <a:t>www.confemen.org</a:t>
            </a:r>
            <a:endParaRPr lang="fr-FR" b="1" dirty="0">
              <a:solidFill>
                <a:srgbClr val="FFCC00"/>
              </a:solidFill>
            </a:endParaRPr>
          </a:p>
          <a:p>
            <a:pPr marL="0" indent="0" algn="ctr">
              <a:buNone/>
            </a:pPr>
            <a:r>
              <a:rPr lang="fr-FR" b="1" dirty="0" smtClean="0">
                <a:solidFill>
                  <a:srgbClr val="FFCC00"/>
                </a:solidFill>
                <a:hlinkClick r:id="rId3"/>
              </a:rPr>
              <a:t>pasec@confemen.org</a:t>
            </a:r>
            <a:endParaRPr lang="fr-FR" b="1" dirty="0">
              <a:solidFill>
                <a:srgbClr val="FFCC00"/>
              </a:solidFill>
            </a:endParaRPr>
          </a:p>
          <a:p>
            <a:pPr marL="0" indent="0" algn="ctr">
              <a:buNone/>
            </a:pPr>
            <a:endParaRPr lang="fr-FR" b="1" dirty="0">
              <a:solidFill>
                <a:srgbClr val="FFCC00"/>
              </a:solidFill>
            </a:endParaRPr>
          </a:p>
          <a:p>
            <a:pPr marL="0" indent="0">
              <a:buNone/>
            </a:pPr>
            <a:endParaRPr lang="fr-FR" dirty="0"/>
          </a:p>
        </p:txBody>
      </p:sp>
      <p:pic>
        <p:nvPicPr>
          <p:cNvPr id="4" name="Picture 4"/>
          <p:cNvPicPr>
            <a:picLocks noChangeAspect="1" noChangeArrowheads="1"/>
          </p:cNvPicPr>
          <p:nvPr/>
        </p:nvPicPr>
        <p:blipFill>
          <a:blip r:embed="rId4" cstate="print"/>
          <a:srcRect/>
          <a:stretch>
            <a:fillRect/>
          </a:stretch>
        </p:blipFill>
        <p:spPr bwMode="auto">
          <a:xfrm>
            <a:off x="467543" y="294680"/>
            <a:ext cx="1836815" cy="1766168"/>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pic>
        <p:nvPicPr>
          <p:cNvPr id="5" name="Picture 4"/>
          <p:cNvPicPr>
            <a:picLocks noChangeAspect="1" noChangeArrowheads="1"/>
          </p:cNvPicPr>
          <p:nvPr/>
        </p:nvPicPr>
        <p:blipFill>
          <a:blip r:embed="rId4" cstate="print"/>
          <a:srcRect/>
          <a:stretch>
            <a:fillRect/>
          </a:stretch>
        </p:blipFill>
        <p:spPr bwMode="auto">
          <a:xfrm>
            <a:off x="7857034" y="5626448"/>
            <a:ext cx="1280814" cy="1231552"/>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547966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99633" y="1340768"/>
            <a:ext cx="6172200" cy="7846325"/>
          </a:xfrm>
        </p:spPr>
        <p:txBody>
          <a:bodyPr>
            <a:noAutofit/>
          </a:bodyPr>
          <a:lstStyle/>
          <a:p>
            <a:r>
              <a:rPr lang="fr-FR" sz="2400" u="sng" dirty="0" smtClean="0">
                <a:latin typeface="Calibri" pitchFamily="34" charset="0"/>
              </a:rPr>
              <a:t/>
            </a:r>
            <a:br>
              <a:rPr lang="fr-FR" sz="2400" u="sng" dirty="0" smtClean="0">
                <a:latin typeface="Calibri" pitchFamily="34" charset="0"/>
              </a:rPr>
            </a:br>
            <a:r>
              <a:rPr lang="fr-FR" sz="2400" u="sng" dirty="0">
                <a:latin typeface="Calibri" pitchFamily="34" charset="0"/>
              </a:rPr>
              <a:t/>
            </a:r>
            <a:br>
              <a:rPr lang="fr-FR" sz="2400" u="sng" dirty="0">
                <a:latin typeface="Calibri" pitchFamily="34" charset="0"/>
              </a:rPr>
            </a:br>
            <a:r>
              <a:rPr lang="fr-FR" sz="2400" u="sng" dirty="0" smtClean="0">
                <a:latin typeface="Calibri" pitchFamily="34" charset="0"/>
              </a:rPr>
              <a:t/>
            </a:r>
            <a:br>
              <a:rPr lang="fr-FR" sz="2400" u="sng" dirty="0" smtClean="0">
                <a:latin typeface="Calibri" pitchFamily="34" charset="0"/>
              </a:rPr>
            </a:br>
            <a:r>
              <a:rPr lang="fr-FR" sz="2400" u="sng" dirty="0" smtClean="0">
                <a:latin typeface="Calibri" pitchFamily="34" charset="0"/>
              </a:rPr>
              <a:t> </a:t>
            </a: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en-GB" sz="2400" dirty="0" smtClean="0">
                <a:latin typeface="Calibri" pitchFamily="34" charset="0"/>
              </a:rPr>
              <a:t>1. Introduction to CONFEMEN and  to PASEC</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2. </a:t>
            </a:r>
            <a:r>
              <a:rPr lang="en-GB" sz="2400" dirty="0" err="1" smtClean="0">
                <a:latin typeface="Calibri" pitchFamily="34" charset="0"/>
              </a:rPr>
              <a:t>pasec</a:t>
            </a:r>
            <a:r>
              <a:rPr lang="en-GB" sz="2400" dirty="0" smtClean="0">
                <a:latin typeface="Calibri" pitchFamily="34" charset="0"/>
              </a:rPr>
              <a:t> reform and international evaluations after 2013</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3. </a:t>
            </a:r>
            <a:r>
              <a:rPr lang="en-GB" sz="2400" dirty="0" smtClean="0">
                <a:latin typeface="Calibri" pitchFamily="34" charset="0"/>
              </a:rPr>
              <a:t>Time table for international evaluations </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4. </a:t>
            </a:r>
            <a:r>
              <a:rPr lang="en-GB" sz="2400" dirty="0" smtClean="0">
                <a:latin typeface="Calibri" pitchFamily="34" charset="0"/>
              </a:rPr>
              <a:t>Challenges for  </a:t>
            </a:r>
            <a:r>
              <a:rPr lang="en-GB" sz="2400" dirty="0" err="1" smtClean="0">
                <a:latin typeface="Calibri" pitchFamily="34" charset="0"/>
              </a:rPr>
              <a:t>pisa</a:t>
            </a:r>
            <a:r>
              <a:rPr lang="en-GB" sz="2400" dirty="0" smtClean="0">
                <a:latin typeface="Calibri" pitchFamily="34" charset="0"/>
              </a:rPr>
              <a:t> in sub </a:t>
            </a:r>
            <a:r>
              <a:rPr lang="en-GB" sz="2400" dirty="0" err="1" smtClean="0">
                <a:latin typeface="Calibri" pitchFamily="34" charset="0"/>
              </a:rPr>
              <a:t>saharan</a:t>
            </a:r>
            <a:r>
              <a:rPr lang="en-GB" sz="2400" dirty="0" smtClean="0">
                <a:latin typeface="Calibri" pitchFamily="34" charset="0"/>
              </a:rPr>
              <a:t> </a:t>
            </a:r>
            <a:r>
              <a:rPr lang="en-GB" sz="2400" dirty="0" err="1" smtClean="0">
                <a:latin typeface="Calibri" pitchFamily="34" charset="0"/>
              </a:rPr>
              <a:t>african</a:t>
            </a:r>
            <a:r>
              <a:rPr lang="en-GB" sz="2400" dirty="0" smtClean="0">
                <a:latin typeface="Calibri" pitchFamily="34" charset="0"/>
              </a:rPr>
              <a:t> region </a:t>
            </a:r>
            <a:r>
              <a:rPr lang="fr-FR" sz="2400" dirty="0">
                <a:latin typeface="Calibri" pitchFamily="34" charset="0"/>
              </a:rPr>
              <a:t/>
            </a:r>
            <a:br>
              <a:rPr lang="fr-FR" sz="2400" dirty="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r>
              <a:rPr lang="fr-FR" sz="2400" dirty="0" smtClean="0">
                <a:latin typeface="Calibri" pitchFamily="34" charset="0"/>
              </a:rPr>
              <a:t/>
            </a:r>
            <a:br>
              <a:rPr lang="fr-FR" sz="2400" dirty="0" smtClean="0">
                <a:latin typeface="Calibri" pitchFamily="34" charset="0"/>
              </a:rPr>
            </a:br>
            <a:endParaRPr lang="fr-FR" sz="2400" dirty="0">
              <a:latin typeface="Calibri" pitchFamily="34" charset="0"/>
            </a:endParaRPr>
          </a:p>
        </p:txBody>
      </p:sp>
      <p:pic>
        <p:nvPicPr>
          <p:cNvPr id="3"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96621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space réservé du contenu 7"/>
          <p:cNvPicPr>
            <a:picLocks noGrp="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1628800"/>
            <a:ext cx="8064896" cy="5010777"/>
          </a:xfrm>
          <a:prstGeom prst="rect">
            <a:avLst/>
          </a:prstGeom>
          <a:noFill/>
          <a:ln>
            <a:noFill/>
          </a:ln>
        </p:spPr>
      </p:pic>
      <p:sp>
        <p:nvSpPr>
          <p:cNvPr id="2" name="Titre 1"/>
          <p:cNvSpPr>
            <a:spLocks noGrp="1"/>
          </p:cNvSpPr>
          <p:nvPr>
            <p:ph type="title"/>
          </p:nvPr>
        </p:nvSpPr>
        <p:spPr>
          <a:xfrm>
            <a:off x="457200" y="274638"/>
            <a:ext cx="7467600" cy="562074"/>
          </a:xfrm>
        </p:spPr>
        <p:txBody>
          <a:bodyPr>
            <a:normAutofit/>
          </a:bodyPr>
          <a:lstStyle/>
          <a:p>
            <a:r>
              <a:rPr lang="fr-FR" sz="2800" b="1" dirty="0">
                <a:latin typeface="Calibri" pitchFamily="34" charset="0"/>
              </a:rPr>
              <a:t>1. </a:t>
            </a:r>
            <a:r>
              <a:rPr lang="fr-FR" sz="2800" b="1" dirty="0" smtClean="0">
                <a:latin typeface="Calibri" pitchFamily="34" charset="0"/>
              </a:rPr>
              <a:t>Introduction to  </a:t>
            </a:r>
            <a:r>
              <a:rPr lang="fr-FR" sz="2800" b="1" dirty="0">
                <a:latin typeface="Calibri" pitchFamily="34" charset="0"/>
              </a:rPr>
              <a:t>CONFEMEN </a:t>
            </a:r>
            <a:r>
              <a:rPr lang="fr-FR" sz="2800" b="1" dirty="0" smtClean="0">
                <a:latin typeface="Calibri" pitchFamily="34" charset="0"/>
              </a:rPr>
              <a:t>and  PASEC</a:t>
            </a:r>
            <a:endParaRPr lang="fr-FR" sz="2800" b="1" dirty="0"/>
          </a:p>
        </p:txBody>
      </p:sp>
      <p:pic>
        <p:nvPicPr>
          <p:cNvPr id="4" name="Picture 4"/>
          <p:cNvPicPr>
            <a:picLocks noChangeAspect="1" noChangeArrowheads="1"/>
          </p:cNvPicPr>
          <p:nvPr/>
        </p:nvPicPr>
        <p:blipFill>
          <a:blip r:embed="rId3"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9" name="Rectangle 8"/>
          <p:cNvSpPr txBox="1">
            <a:spLocks noChangeArrowheads="1"/>
          </p:cNvSpPr>
          <p:nvPr/>
        </p:nvSpPr>
        <p:spPr bwMode="auto">
          <a:xfrm>
            <a:off x="467544" y="332656"/>
            <a:ext cx="7467600" cy="1656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eaLnBrk="0" hangingPunct="0">
              <a:lnSpc>
                <a:spcPct val="110000"/>
              </a:lnSpc>
              <a:spcBef>
                <a:spcPts val="0"/>
              </a:spcBef>
              <a:buClr>
                <a:schemeClr val="bg1"/>
              </a:buClr>
              <a:buSzPct val="92000"/>
              <a:buFont typeface="Wingdings" pitchFamily="2" charset="2"/>
              <a:buNone/>
            </a:pPr>
            <a:endParaRPr lang="fr-FR" sz="2800" dirty="0" smtClean="0">
              <a:latin typeface="Calibri" pitchFamily="34" charset="0"/>
            </a:endParaRPr>
          </a:p>
          <a:p>
            <a:pPr eaLnBrk="0" hangingPunct="0">
              <a:lnSpc>
                <a:spcPct val="110000"/>
              </a:lnSpc>
              <a:spcBef>
                <a:spcPts val="0"/>
              </a:spcBef>
              <a:buClr>
                <a:schemeClr val="bg1"/>
              </a:buClr>
              <a:buSzPct val="92000"/>
              <a:buFont typeface="Wingdings" pitchFamily="2" charset="2"/>
              <a:buNone/>
            </a:pPr>
            <a:r>
              <a:rPr lang="fr-FR" sz="1900" dirty="0" smtClean="0">
                <a:latin typeface="Calibri" pitchFamily="34" charset="0"/>
              </a:rPr>
              <a:t>     CONFEMEN: Conférence des Ministres de l’Education des Etats et Gouvernements membres de la francophonie  (44 countries)</a:t>
            </a:r>
          </a:p>
          <a:p>
            <a:pPr eaLnBrk="0" hangingPunct="0">
              <a:lnSpc>
                <a:spcPct val="110000"/>
              </a:lnSpc>
              <a:spcBef>
                <a:spcPts val="0"/>
              </a:spcBef>
              <a:buClr>
                <a:schemeClr val="bg1"/>
              </a:buClr>
              <a:buSzPct val="92000"/>
              <a:buFont typeface="Wingdings" pitchFamily="2" charset="2"/>
              <a:buNone/>
            </a:pPr>
            <a:endParaRPr lang="fr-FR" sz="2800" dirty="0" smtClean="0">
              <a:latin typeface="Calibri" pitchFamily="34" charset="0"/>
            </a:endParaRPr>
          </a:p>
          <a:p>
            <a:pPr marL="457200" lvl="1" indent="0">
              <a:lnSpc>
                <a:spcPct val="110000"/>
              </a:lnSpc>
              <a:spcBef>
                <a:spcPts val="0"/>
              </a:spcBef>
              <a:buNone/>
            </a:pPr>
            <a:endParaRPr lang="fr-FR" sz="2800" dirty="0" smtClean="0">
              <a:latin typeface="Calibri" pitchFamily="34" charset="0"/>
            </a:endParaRPr>
          </a:p>
          <a:p>
            <a:pPr eaLnBrk="0" hangingPunct="0">
              <a:buClr>
                <a:schemeClr val="bg1"/>
              </a:buClr>
              <a:buSzPct val="92000"/>
              <a:buFont typeface="Wingdings" pitchFamily="2" charset="2"/>
              <a:buNone/>
            </a:pPr>
            <a:endParaRPr lang="fr-FR" sz="2800" dirty="0" smtClean="0">
              <a:latin typeface="Calibri" pitchFamily="34" charset="0"/>
            </a:endParaRPr>
          </a:p>
          <a:p>
            <a:pPr eaLnBrk="0" hangingPunct="0">
              <a:buClr>
                <a:schemeClr val="bg1"/>
              </a:buClr>
              <a:buSzPct val="92000"/>
              <a:buFont typeface="Wingdings" pitchFamily="2" charset="2"/>
              <a:buChar char="l"/>
            </a:pPr>
            <a:endParaRPr lang="fr-FR" sz="3600" dirty="0">
              <a:latin typeface="Calibri" pitchFamily="34" charset="0"/>
            </a:endParaRPr>
          </a:p>
        </p:txBody>
      </p:sp>
    </p:spTree>
    <p:extLst>
      <p:ext uri="{BB962C8B-B14F-4D97-AF65-F5344CB8AC3E}">
        <p14:creationId xmlns:p14="http://schemas.microsoft.com/office/powerpoint/2010/main" xmlns="" val="519553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sz="quarter" idx="1"/>
          </p:nvPr>
        </p:nvSpPr>
        <p:spPr bwMode="auto">
          <a:xfrm>
            <a:off x="467544" y="332656"/>
            <a:ext cx="7467600" cy="55652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p>
            <a:pPr algn="just" eaLnBrk="0" hangingPunct="0">
              <a:lnSpc>
                <a:spcPct val="110000"/>
              </a:lnSpc>
              <a:spcBef>
                <a:spcPts val="0"/>
              </a:spcBef>
              <a:buClr>
                <a:schemeClr val="bg1"/>
              </a:buClr>
              <a:buSzPct val="92000"/>
              <a:buFont typeface="Wingdings" pitchFamily="2" charset="2"/>
              <a:buNone/>
            </a:pPr>
            <a:endParaRPr lang="en-GB" sz="2800" dirty="0" smtClean="0">
              <a:latin typeface="Calibri" pitchFamily="34" charset="0"/>
            </a:endParaRPr>
          </a:p>
          <a:p>
            <a:pPr eaLnBrk="0" hangingPunct="0">
              <a:lnSpc>
                <a:spcPct val="110000"/>
              </a:lnSpc>
              <a:spcBef>
                <a:spcPts val="0"/>
              </a:spcBef>
              <a:buClr>
                <a:schemeClr val="bg1"/>
              </a:buClr>
              <a:buSzPct val="92000"/>
              <a:buFont typeface="Wingdings" pitchFamily="2" charset="2"/>
              <a:buNone/>
            </a:pPr>
            <a:r>
              <a:rPr lang="en-GB" sz="2800" dirty="0" smtClean="0">
                <a:latin typeface="Calibri" pitchFamily="34" charset="0"/>
              </a:rPr>
              <a:t>      CONFEMEN missions : </a:t>
            </a:r>
          </a:p>
          <a:p>
            <a:pPr eaLnBrk="0" hangingPunct="0">
              <a:lnSpc>
                <a:spcPct val="110000"/>
              </a:lnSpc>
              <a:spcBef>
                <a:spcPts val="0"/>
              </a:spcBef>
              <a:buClr>
                <a:schemeClr val="bg1"/>
              </a:buClr>
              <a:buSzPct val="92000"/>
              <a:buFont typeface="Wingdings" pitchFamily="2" charset="2"/>
              <a:buNone/>
            </a:pPr>
            <a:endParaRPr lang="en-GB" sz="2800" dirty="0" smtClean="0">
              <a:latin typeface="Calibri" pitchFamily="34" charset="0"/>
            </a:endParaRPr>
          </a:p>
          <a:p>
            <a:pPr marL="971550" lvl="1" indent="-514350" algn="just">
              <a:lnSpc>
                <a:spcPct val="110000"/>
              </a:lnSpc>
              <a:spcBef>
                <a:spcPts val="0"/>
              </a:spcBef>
              <a:buFont typeface="Arial" charset="0"/>
              <a:buAutoNum type="arabicPeriod"/>
            </a:pPr>
            <a:r>
              <a:rPr lang="en-GB" sz="2600" dirty="0" smtClean="0">
                <a:latin typeface="Calibri" pitchFamily="34" charset="0"/>
              </a:rPr>
              <a:t>Inform its members on the evolution of education systems and ongoing reforms, </a:t>
            </a:r>
          </a:p>
          <a:p>
            <a:pPr marL="971550" lvl="1" indent="-514350" algn="just">
              <a:lnSpc>
                <a:spcPct val="110000"/>
              </a:lnSpc>
              <a:spcBef>
                <a:spcPts val="0"/>
              </a:spcBef>
              <a:buFont typeface="+mj-lt"/>
              <a:buAutoNum type="arabicPeriod"/>
            </a:pPr>
            <a:endParaRPr lang="en-GB" sz="2600" dirty="0" smtClean="0">
              <a:latin typeface="Calibri" pitchFamily="34" charset="0"/>
            </a:endParaRPr>
          </a:p>
          <a:p>
            <a:pPr marL="971550" lvl="1" indent="-514350" algn="just">
              <a:buFont typeface="Arial" charset="0"/>
              <a:buAutoNum type="arabicPeriod"/>
            </a:pPr>
            <a:r>
              <a:rPr lang="en-GB" sz="2600" dirty="0" smtClean="0">
                <a:latin typeface="Calibri" pitchFamily="34" charset="0"/>
              </a:rPr>
              <a:t>Feed in  the reflection about common topics of interest, promote Education for All, diversify resources and improve efficiency.</a:t>
            </a:r>
          </a:p>
          <a:p>
            <a:pPr marL="971550" lvl="1" indent="-514350" algn="just">
              <a:buFont typeface="+mj-lt"/>
              <a:buAutoNum type="arabicPeriod"/>
            </a:pPr>
            <a:endParaRPr lang="en-GB" sz="2600" dirty="0" smtClean="0">
              <a:latin typeface="Calibri" pitchFamily="34" charset="0"/>
            </a:endParaRPr>
          </a:p>
          <a:p>
            <a:pPr marL="971550" lvl="1" indent="-514350" algn="just">
              <a:buFont typeface="Arial" charset="0"/>
              <a:buAutoNum type="arabicPeriod"/>
            </a:pPr>
            <a:r>
              <a:rPr lang="en-GB" sz="2600" dirty="0" smtClean="0">
                <a:latin typeface="Calibri" pitchFamily="34" charset="0"/>
              </a:rPr>
              <a:t>Facilitate </a:t>
            </a:r>
            <a:r>
              <a:rPr lang="en-GB" sz="2600" dirty="0" err="1" smtClean="0">
                <a:latin typeface="Calibri" pitchFamily="34" charset="0"/>
              </a:rPr>
              <a:t>concertation</a:t>
            </a:r>
            <a:r>
              <a:rPr lang="en-GB" sz="2600" dirty="0" smtClean="0">
                <a:latin typeface="Calibri" pitchFamily="34" charset="0"/>
              </a:rPr>
              <a:t> between the Ministers et experts in the purpose of supporting education sector policies, and the management of education systems.</a:t>
            </a:r>
          </a:p>
          <a:p>
            <a:pPr eaLnBrk="0" hangingPunct="0">
              <a:buClr>
                <a:schemeClr val="bg1"/>
              </a:buClr>
              <a:buSzPct val="92000"/>
              <a:buFont typeface="Wingdings" pitchFamily="2" charset="2"/>
              <a:buNone/>
            </a:pPr>
            <a:endParaRPr lang="fr-FR" sz="2800" dirty="0">
              <a:latin typeface="Calibri" pitchFamily="34" charset="0"/>
            </a:endParaRPr>
          </a:p>
          <a:p>
            <a:pPr eaLnBrk="0" hangingPunct="0">
              <a:buClr>
                <a:schemeClr val="bg1"/>
              </a:buClr>
              <a:buSzPct val="92000"/>
              <a:buFont typeface="Wingdings" pitchFamily="2" charset="2"/>
              <a:buNone/>
            </a:pPr>
            <a:endParaRPr lang="fr-FR" sz="2800" dirty="0">
              <a:latin typeface="Calibri" pitchFamily="34" charset="0"/>
            </a:endParaRPr>
          </a:p>
          <a:p>
            <a:pPr eaLnBrk="0" hangingPunct="0">
              <a:buClr>
                <a:schemeClr val="bg1"/>
              </a:buClr>
              <a:buSzPct val="92000"/>
              <a:buFont typeface="Wingdings" pitchFamily="2" charset="2"/>
              <a:buChar char="l"/>
            </a:pPr>
            <a:endParaRPr lang="fr-FR" sz="3600" dirty="0">
              <a:latin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3279874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39552" y="232205"/>
            <a:ext cx="7420650" cy="6624736"/>
          </a:xfrm>
        </p:spPr>
        <p:txBody>
          <a:bodyPr>
            <a:normAutofit/>
          </a:bodyPr>
          <a:lstStyle/>
          <a:p>
            <a:pPr marL="0" indent="0" algn="just">
              <a:buNone/>
            </a:pPr>
            <a:r>
              <a:rPr lang="fr-FR" sz="2600" b="1" u="sng" dirty="0" smtClean="0">
                <a:latin typeface="Calibri" pitchFamily="34" charset="0"/>
              </a:rPr>
              <a:t>Le PASEC :</a:t>
            </a:r>
          </a:p>
          <a:p>
            <a:pPr marL="0" indent="0" algn="just">
              <a:buNone/>
            </a:pPr>
            <a:endParaRPr lang="en-GB" sz="2600" b="1" u="sng" dirty="0" smtClean="0">
              <a:latin typeface="Calibri" pitchFamily="34" charset="0"/>
            </a:endParaRPr>
          </a:p>
          <a:p>
            <a:pPr marL="0" indent="0" algn="just">
              <a:lnSpc>
                <a:spcPct val="120000"/>
              </a:lnSpc>
              <a:spcBef>
                <a:spcPts val="0"/>
              </a:spcBef>
              <a:buNone/>
            </a:pPr>
            <a:r>
              <a:rPr lang="en-GB" sz="2000" dirty="0" smtClean="0">
                <a:latin typeface="Calibri" pitchFamily="34" charset="0"/>
              </a:rPr>
              <a:t>The  Programme </a:t>
            </a:r>
            <a:r>
              <a:rPr lang="en-GB" sz="2000" dirty="0" err="1" smtClean="0">
                <a:latin typeface="Calibri" pitchFamily="34" charset="0"/>
              </a:rPr>
              <a:t>d’Analyse</a:t>
            </a:r>
            <a:r>
              <a:rPr lang="en-GB" sz="2000" dirty="0" smtClean="0">
                <a:latin typeface="Calibri" pitchFamily="34" charset="0"/>
              </a:rPr>
              <a:t> des </a:t>
            </a:r>
            <a:r>
              <a:rPr lang="en-GB" sz="2000" dirty="0" err="1" smtClean="0">
                <a:latin typeface="Calibri" pitchFamily="34" charset="0"/>
              </a:rPr>
              <a:t>Systèmes</a:t>
            </a:r>
            <a:r>
              <a:rPr lang="en-GB" sz="2000" dirty="0" smtClean="0">
                <a:latin typeface="Calibri" pitchFamily="34" charset="0"/>
              </a:rPr>
              <a:t> </a:t>
            </a:r>
            <a:r>
              <a:rPr lang="en-GB" sz="2000" dirty="0" err="1" smtClean="0">
                <a:latin typeface="Calibri" pitchFamily="34" charset="0"/>
              </a:rPr>
              <a:t>Educatifs</a:t>
            </a:r>
            <a:r>
              <a:rPr lang="en-GB" sz="2000" dirty="0" smtClean="0">
                <a:latin typeface="Calibri" pitchFamily="34" charset="0"/>
              </a:rPr>
              <a:t> de la CONFEMEN (Education Systems Analysis Program) has been created in 1991. For the past  20 years the PASEC has been running National and Thematic Evaluations under  countries’ requests. Since 2012, the PASEC has set up a new framework for international comparative evaluations in 10 African countries. </a:t>
            </a:r>
          </a:p>
          <a:p>
            <a:pPr marL="0" indent="0" algn="just">
              <a:lnSpc>
                <a:spcPct val="120000"/>
              </a:lnSpc>
              <a:spcBef>
                <a:spcPts val="0"/>
              </a:spcBef>
              <a:buNone/>
            </a:pPr>
            <a:endParaRPr lang="fr-FR" dirty="0" smtClean="0">
              <a:latin typeface="Calibri" pitchFamily="34" charset="0"/>
            </a:endParaRPr>
          </a:p>
          <a:p>
            <a:pPr marL="0" indent="0" algn="just">
              <a:buNone/>
            </a:pPr>
            <a:endParaRPr lang="fr-FR"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pic>
        <p:nvPicPr>
          <p:cNvPr id="5" name="Imag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5616" y="3933056"/>
            <a:ext cx="6768817" cy="2664296"/>
          </a:xfrm>
          <a:prstGeom prst="rect">
            <a:avLst/>
          </a:prstGeom>
          <a:noFill/>
          <a:ln>
            <a:noFill/>
          </a:ln>
        </p:spPr>
      </p:pic>
    </p:spTree>
    <p:extLst>
      <p:ext uri="{BB962C8B-B14F-4D97-AF65-F5344CB8AC3E}">
        <p14:creationId xmlns:p14="http://schemas.microsoft.com/office/powerpoint/2010/main" xmlns="" val="271819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7467600" cy="5997280"/>
          </a:xfrm>
        </p:spPr>
        <p:txBody>
          <a:bodyPr>
            <a:normAutofit fontScale="92500" lnSpcReduction="10000"/>
          </a:bodyPr>
          <a:lstStyle/>
          <a:p>
            <a:pPr marL="365760" lvl="1" indent="0" algn="just">
              <a:lnSpc>
                <a:spcPct val="120000"/>
              </a:lnSpc>
              <a:spcBef>
                <a:spcPts val="0"/>
              </a:spcBef>
              <a:buNone/>
              <a:defRPr/>
            </a:pPr>
            <a:r>
              <a:rPr lang="en-GB" sz="2600" b="1" dirty="0" smtClean="0">
                <a:latin typeface="Calibri" pitchFamily="34" charset="0"/>
              </a:rPr>
              <a:t>PASEC  Objectives:</a:t>
            </a:r>
          </a:p>
          <a:p>
            <a:pPr marL="0" indent="0" algn="just">
              <a:lnSpc>
                <a:spcPct val="120000"/>
              </a:lnSpc>
              <a:spcBef>
                <a:spcPts val="0"/>
              </a:spcBef>
              <a:buNone/>
            </a:pPr>
            <a:endParaRPr lang="en-GB"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Identify Basic Education effectiveness and equity factors  applying to education systems, schools, teachers and students</a:t>
            </a:r>
          </a:p>
          <a:p>
            <a:pPr lvl="1"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Provide indicators to national sector policies for monitoring and mutual comparison, in the francophone area and  beyond (via the  partnership with SACMEQ).</a:t>
            </a:r>
          </a:p>
          <a:p>
            <a:pPr marL="365760" lvl="1" indent="0"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Contribute to the development, at country level, of  national education system capacity and foster the research through a knowledge community.</a:t>
            </a:r>
          </a:p>
          <a:p>
            <a:pPr lvl="1"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Disseminate evaluation results at international level.  </a:t>
            </a:r>
          </a:p>
          <a:p>
            <a:pPr lvl="1" algn="just">
              <a:lnSpc>
                <a:spcPct val="120000"/>
              </a:lnSpc>
              <a:spcBef>
                <a:spcPts val="0"/>
              </a:spcBef>
              <a:buFont typeface="Wingdings" pitchFamily="2" charset="2"/>
              <a:buChar char="q"/>
              <a:defRPr/>
            </a:pPr>
            <a:endParaRPr lang="fr-FR" sz="2400" b="1" dirty="0" smtClean="0">
              <a:latin typeface="Calibri" pitchFamily="34" charset="0"/>
            </a:endParaRPr>
          </a:p>
          <a:p>
            <a:pPr algn="just"/>
            <a:endParaRPr lang="fr-FR"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61296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77446" y="555852"/>
            <a:ext cx="7467600" cy="5969491"/>
          </a:xfrm>
        </p:spPr>
        <p:txBody>
          <a:bodyPr>
            <a:normAutofit fontScale="70000" lnSpcReduction="20000"/>
          </a:bodyPr>
          <a:lstStyle/>
          <a:p>
            <a:pPr marL="0" indent="0">
              <a:buNone/>
            </a:pPr>
            <a:r>
              <a:rPr lang="fr-FR" dirty="0" smtClean="0">
                <a:latin typeface="Calibri" pitchFamily="34" charset="0"/>
              </a:rPr>
              <a:t>    </a:t>
            </a:r>
            <a:r>
              <a:rPr lang="en-GB" b="1" dirty="0" smtClean="0">
                <a:latin typeface="Calibri" pitchFamily="34" charset="0"/>
              </a:rPr>
              <a:t>How  PASEC operates : </a:t>
            </a:r>
          </a:p>
          <a:p>
            <a:pPr marL="0" indent="0">
              <a:buNone/>
            </a:pPr>
            <a:endParaRPr lang="en-GB" dirty="0" smtClean="0">
              <a:latin typeface="Calibri" pitchFamily="34" charset="0"/>
            </a:endParaRPr>
          </a:p>
          <a:p>
            <a:pPr>
              <a:buFont typeface="Wingdings" pitchFamily="2" charset="2"/>
              <a:buChar char="q"/>
            </a:pPr>
            <a:r>
              <a:rPr lang="en-GB" b="1" dirty="0" smtClean="0">
                <a:latin typeface="Calibri" pitchFamily="34" charset="0"/>
              </a:rPr>
              <a:t>A Steering Committee   for defining PASEC strategic orientation and monitoring  PASEC action plan;</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A Scientific Committee  as a warrant of the scientific quality of  the PASEC results accordingly to International standards;</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At country level, National PASEC teams, composed of national experts in charge of implementation;</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At central level (in Dakar CONFEMEN H.Q), a team of Technical Advisors, provide guidance quality </a:t>
            </a:r>
            <a:r>
              <a:rPr lang="en-GB" b="1" dirty="0" smtClean="0">
                <a:latin typeface="Calibri" pitchFamily="34" charset="0"/>
              </a:rPr>
              <a:t>control training coordination </a:t>
            </a:r>
            <a:r>
              <a:rPr lang="en-GB" b="1" smtClean="0">
                <a:latin typeface="Calibri" pitchFamily="34" charset="0"/>
              </a:rPr>
              <a:t>and communication.  </a:t>
            </a:r>
            <a:endParaRPr lang="en-GB" b="1" dirty="0" smtClean="0">
              <a:latin typeface="Calibri" pitchFamily="34" charset="0"/>
            </a:endParaRP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err="1" smtClean="0">
                <a:latin typeface="Calibri" pitchFamily="34" charset="0"/>
              </a:rPr>
              <a:t>Ressources</a:t>
            </a:r>
            <a:r>
              <a:rPr lang="en-GB" b="1" dirty="0" smtClean="0">
                <a:latin typeface="Calibri" pitchFamily="34" charset="0"/>
              </a:rPr>
              <a:t> are provided by </a:t>
            </a:r>
          </a:p>
          <a:p>
            <a:pPr lvl="1">
              <a:buFont typeface="Wingdings" pitchFamily="2" charset="2"/>
              <a:buChar char="q"/>
            </a:pPr>
            <a:r>
              <a:rPr lang="en-GB" b="1" dirty="0" smtClean="0">
                <a:latin typeface="Calibri" pitchFamily="34" charset="0"/>
              </a:rPr>
              <a:t>CONFEMEN countries’ contributions</a:t>
            </a:r>
          </a:p>
          <a:p>
            <a:pPr lvl="1">
              <a:buFont typeface="Wingdings" pitchFamily="2" charset="2"/>
              <a:buChar char="q"/>
            </a:pPr>
            <a:r>
              <a:rPr lang="en-GB" b="1" dirty="0" smtClean="0">
                <a:latin typeface="Calibri" pitchFamily="34" charset="0"/>
              </a:rPr>
              <a:t>Financial Partners (AFD, WB)</a:t>
            </a:r>
          </a:p>
          <a:p>
            <a:pPr lvl="1">
              <a:buFont typeface="Wingdings" pitchFamily="2" charset="2"/>
              <a:buChar char="q"/>
            </a:pPr>
            <a:r>
              <a:rPr lang="en-GB" b="1" dirty="0" smtClean="0">
                <a:latin typeface="Calibri" pitchFamily="34" charset="0"/>
              </a:rPr>
              <a:t>35% of the country evaluation  cost is supported by the countries themselves</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The selection of countries is made by  the CONFEMEN under a process of application from  candidate countries;</a:t>
            </a:r>
          </a:p>
          <a:p>
            <a:pPr>
              <a:buFont typeface="Wingdings" pitchFamily="2" charset="2"/>
              <a:buChar char="q"/>
            </a:pPr>
            <a:endParaRPr lang="fr-FR" b="1" dirty="0" smtClean="0">
              <a:latin typeface="Calibri" pitchFamily="34" charset="0"/>
            </a:endParaRPr>
          </a:p>
          <a:p>
            <a:pPr>
              <a:buFont typeface="Wingdings" pitchFamily="2" charset="2"/>
              <a:buChar char="q"/>
            </a:pPr>
            <a:endParaRPr lang="fr-FR" b="1"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3415157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27412" y="-2"/>
            <a:ext cx="3816588" cy="3426601"/>
          </a:xfrm>
          <a:prstGeom prst="rect">
            <a:avLst/>
          </a:prstGeom>
          <a:noFill/>
          <a:ln>
            <a:noFill/>
          </a:ln>
        </p:spPr>
      </p:pic>
      <p:sp>
        <p:nvSpPr>
          <p:cNvPr id="5" name="Titre 1"/>
          <p:cNvSpPr>
            <a:spLocks noGrp="1"/>
          </p:cNvSpPr>
          <p:nvPr>
            <p:ph type="title"/>
          </p:nvPr>
        </p:nvSpPr>
        <p:spPr>
          <a:xfrm>
            <a:off x="494090" y="260648"/>
            <a:ext cx="7467600" cy="1143000"/>
          </a:xfrm>
        </p:spPr>
        <p:txBody>
          <a:bodyPr>
            <a:normAutofit/>
          </a:bodyPr>
          <a:lstStyle/>
          <a:p>
            <a:r>
              <a:rPr lang="fr-FR" sz="2800" b="1" dirty="0" smtClean="0">
                <a:solidFill>
                  <a:schemeClr val="accent1">
                    <a:lumMod val="75000"/>
                  </a:schemeClr>
                </a:solidFill>
                <a:latin typeface="Calibri" pitchFamily="34" charset="0"/>
              </a:rPr>
              <a:t>2. New orientations and </a:t>
            </a:r>
            <a:r>
              <a:rPr lang="fr-FR" sz="2800" b="1" dirty="0" err="1" smtClean="0">
                <a:solidFill>
                  <a:schemeClr val="accent1">
                    <a:lumMod val="75000"/>
                  </a:schemeClr>
                </a:solidFill>
                <a:latin typeface="Calibri" pitchFamily="34" charset="0"/>
              </a:rPr>
              <a:t>méthodology</a:t>
            </a:r>
            <a:r>
              <a:rPr lang="fr-FR" sz="2800" b="1" dirty="0" smtClean="0">
                <a:solidFill>
                  <a:schemeClr val="accent1">
                    <a:lumMod val="75000"/>
                  </a:schemeClr>
                </a:solidFill>
                <a:latin typeface="Calibri" pitchFamily="34" charset="0"/>
              </a:rPr>
              <a:t> for PASEC international </a:t>
            </a:r>
            <a:r>
              <a:rPr lang="fr-FR" sz="2800" b="1" dirty="0" err="1" smtClean="0">
                <a:solidFill>
                  <a:schemeClr val="accent1">
                    <a:lumMod val="75000"/>
                  </a:schemeClr>
                </a:solidFill>
                <a:latin typeface="Calibri" pitchFamily="34" charset="0"/>
              </a:rPr>
              <a:t>evaluations</a:t>
            </a:r>
            <a:r>
              <a:rPr lang="fr-FR" sz="2800" b="1" dirty="0" smtClean="0">
                <a:solidFill>
                  <a:schemeClr val="accent1">
                    <a:lumMod val="75000"/>
                  </a:schemeClr>
                </a:solidFill>
                <a:latin typeface="Calibri" pitchFamily="34" charset="0"/>
              </a:rPr>
              <a:t> :</a:t>
            </a:r>
            <a:endParaRPr lang="fr-FR" sz="2800" b="1" dirty="0">
              <a:solidFill>
                <a:schemeClr val="accent1">
                  <a:lumMod val="75000"/>
                </a:schemeClr>
              </a:solidFill>
              <a:latin typeface="Calibri" pitchFamily="34" charset="0"/>
            </a:endParaRPr>
          </a:p>
        </p:txBody>
      </p:sp>
      <p:pic>
        <p:nvPicPr>
          <p:cNvPr id="6" name="Picture 4"/>
          <p:cNvPicPr>
            <a:picLocks noChangeAspect="1" noChangeArrowheads="1"/>
          </p:cNvPicPr>
          <p:nvPr/>
        </p:nvPicPr>
        <p:blipFill>
          <a:blip r:embed="rId3"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7" name="Espace réservé du contenu 6"/>
          <p:cNvSpPr>
            <a:spLocks noGrp="1"/>
          </p:cNvSpPr>
          <p:nvPr>
            <p:ph sz="quarter" idx="1"/>
          </p:nvPr>
        </p:nvSpPr>
        <p:spPr>
          <a:xfrm>
            <a:off x="457200" y="1600200"/>
            <a:ext cx="7787208" cy="4873752"/>
          </a:xfrm>
        </p:spPr>
        <p:txBody>
          <a:bodyPr>
            <a:normAutofit lnSpcReduction="10000"/>
          </a:bodyPr>
          <a:lstStyle/>
          <a:p>
            <a:pPr marL="0" indent="0" algn="just">
              <a:buNone/>
            </a:pPr>
            <a:r>
              <a:rPr lang="en-GB" dirty="0" smtClean="0">
                <a:latin typeface="Calibri" pitchFamily="34" charset="0"/>
              </a:rPr>
              <a:t>10 countries  evaluated in 2014 : Benin, Burkina Faso, Burundi, Cameroun, Ivory Coast, Congo, Niger, Senegal, Chad, Togo. </a:t>
            </a:r>
          </a:p>
          <a:p>
            <a:pPr marL="0" indent="0">
              <a:buNone/>
            </a:pPr>
            <a:endParaRPr lang="en-GB" dirty="0" smtClean="0"/>
          </a:p>
          <a:p>
            <a:pPr>
              <a:buFont typeface="Wingdings" pitchFamily="2" charset="2"/>
              <a:buChar char="q"/>
            </a:pPr>
            <a:r>
              <a:rPr lang="en-GB" dirty="0" smtClean="0">
                <a:latin typeface="Calibri" pitchFamily="34" charset="0"/>
              </a:rPr>
              <a:t>A regular evaluation cycle,  every four years ; </a:t>
            </a:r>
          </a:p>
          <a:p>
            <a:pPr marL="0" indent="0">
              <a:buNone/>
            </a:pPr>
            <a:endParaRPr lang="en-GB" dirty="0" smtClean="0">
              <a:latin typeface="Calibri" pitchFamily="34" charset="0"/>
            </a:endParaRPr>
          </a:p>
          <a:p>
            <a:pPr>
              <a:buFont typeface="Wingdings" pitchFamily="2" charset="2"/>
              <a:buChar char="q"/>
            </a:pPr>
            <a:r>
              <a:rPr lang="en-GB" dirty="0" smtClean="0">
                <a:latin typeface="Calibri" pitchFamily="34" charset="0"/>
              </a:rPr>
              <a:t> Occurring at 3 key moments of the school life  : </a:t>
            </a:r>
          </a:p>
          <a:p>
            <a:pPr marL="0" indent="0">
              <a:buNone/>
            </a:pPr>
            <a:endParaRPr lang="en-GB" dirty="0" smtClean="0">
              <a:latin typeface="Calibri" pitchFamily="34" charset="0"/>
            </a:endParaRPr>
          </a:p>
          <a:p>
            <a:pPr marL="0" indent="0">
              <a:buNone/>
            </a:pPr>
            <a:r>
              <a:rPr lang="en-GB" dirty="0" smtClean="0">
                <a:latin typeface="Calibri" pitchFamily="34" charset="0"/>
              </a:rPr>
              <a:t>–  Entrance into  the schooling   (2</a:t>
            </a:r>
            <a:r>
              <a:rPr lang="en-GB" baseline="30000" dirty="0" smtClean="0">
                <a:latin typeface="Calibri" pitchFamily="34" charset="0"/>
              </a:rPr>
              <a:t>nd</a:t>
            </a:r>
            <a:r>
              <a:rPr lang="en-GB" dirty="0" smtClean="0">
                <a:latin typeface="Calibri" pitchFamily="34" charset="0"/>
              </a:rPr>
              <a:t> grade of primary); </a:t>
            </a:r>
          </a:p>
          <a:p>
            <a:pPr marL="0" indent="0">
              <a:buNone/>
            </a:pPr>
            <a:r>
              <a:rPr lang="en-GB" dirty="0" smtClean="0">
                <a:latin typeface="Calibri" pitchFamily="34" charset="0"/>
              </a:rPr>
              <a:t>–  End of primary cycle (6th grade of primary); </a:t>
            </a:r>
          </a:p>
          <a:p>
            <a:pPr marL="0" indent="0">
              <a:buNone/>
            </a:pPr>
            <a:r>
              <a:rPr lang="en-GB" dirty="0" smtClean="0">
                <a:latin typeface="Calibri" pitchFamily="34" charset="0"/>
              </a:rPr>
              <a:t>–  End of Basic Education cycle (end of lower secondary school)</a:t>
            </a:r>
          </a:p>
          <a:p>
            <a:pPr marL="0" indent="0">
              <a:buNone/>
            </a:pPr>
            <a:endParaRPr lang="en-GB" dirty="0" smtClean="0"/>
          </a:p>
        </p:txBody>
      </p:sp>
    </p:spTree>
    <p:extLst>
      <p:ext uri="{BB962C8B-B14F-4D97-AF65-F5344CB8AC3E}">
        <p14:creationId xmlns:p14="http://schemas.microsoft.com/office/powerpoint/2010/main" xmlns="" val="1476879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sz="quarter" idx="1"/>
          </p:nvPr>
        </p:nvSpPr>
        <p:spPr>
          <a:xfrm>
            <a:off x="457200" y="404664"/>
            <a:ext cx="7467600" cy="6069288"/>
          </a:xfrm>
        </p:spPr>
        <p:txBody>
          <a:bodyPr>
            <a:normAutofit/>
          </a:bodyPr>
          <a:lstStyle/>
          <a:p>
            <a:pPr marL="0" indent="0">
              <a:buNone/>
            </a:pPr>
            <a:endParaRPr lang="fr-FR" dirty="0">
              <a:latin typeface="Calibri" pitchFamily="34" charset="0"/>
            </a:endParaRPr>
          </a:p>
          <a:p>
            <a:pPr algn="just">
              <a:buFont typeface="Wingdings" pitchFamily="2" charset="2"/>
              <a:buChar char="q"/>
            </a:pPr>
            <a:r>
              <a:rPr lang="en-GB" dirty="0" smtClean="0">
                <a:latin typeface="Calibri" pitchFamily="34" charset="0"/>
              </a:rPr>
              <a:t>Representative samples at national level (180 schools/20 students per class)</a:t>
            </a:r>
          </a:p>
          <a:p>
            <a:pPr algn="just">
              <a:buFont typeface="Wingdings" pitchFamily="2" charset="2"/>
              <a:buChar char="q"/>
            </a:pPr>
            <a:endParaRPr lang="en-GB" dirty="0" smtClean="0">
              <a:latin typeface="Calibri" pitchFamily="34" charset="0"/>
            </a:endParaRPr>
          </a:p>
          <a:p>
            <a:pPr algn="just">
              <a:buFont typeface="Wingdings" pitchFamily="2" charset="2"/>
              <a:buChar char="q"/>
            </a:pPr>
            <a:r>
              <a:rPr lang="en-GB" dirty="0" smtClean="0">
                <a:latin typeface="Calibri" pitchFamily="34" charset="0"/>
              </a:rPr>
              <a:t>A partnership with the SACMEQ enabling score comparison at the Continental African level, and sharing experiences on practices and sector policies between Anglophone and Francophone African countries. </a:t>
            </a:r>
          </a:p>
          <a:p>
            <a:pPr algn="just">
              <a:buFont typeface="Wingdings" pitchFamily="2" charset="2"/>
              <a:buChar char="q"/>
            </a:pPr>
            <a:endParaRPr lang="en-GB" dirty="0" smtClean="0">
              <a:latin typeface="Calibri" pitchFamily="34" charset="0"/>
            </a:endParaRPr>
          </a:p>
          <a:p>
            <a:pPr>
              <a:buFont typeface="Wingdings" pitchFamily="2" charset="2"/>
              <a:buChar char="q"/>
            </a:pPr>
            <a:r>
              <a:rPr lang="en-GB" dirty="0" smtClean="0">
                <a:latin typeface="Calibri" pitchFamily="34" charset="0"/>
              </a:rPr>
              <a:t>Student performance comparison at the end of primary school,</a:t>
            </a:r>
            <a:r>
              <a:rPr lang="en-GB" dirty="0" smtClean="0">
                <a:solidFill>
                  <a:schemeClr val="accent1"/>
                </a:solidFill>
                <a:latin typeface="Calibri" pitchFamily="34" charset="0"/>
              </a:rPr>
              <a:t> </a:t>
            </a:r>
            <a:r>
              <a:rPr lang="en-GB" u="sng" dirty="0" smtClean="0">
                <a:solidFill>
                  <a:srgbClr val="FF0000"/>
                </a:solidFill>
                <a:latin typeface="Calibri" pitchFamily="34" charset="0"/>
              </a:rPr>
              <a:t>at a given moment between all </a:t>
            </a:r>
            <a:r>
              <a:rPr lang="en-GB" u="sng" dirty="0" err="1" smtClean="0">
                <a:solidFill>
                  <a:srgbClr val="FF0000"/>
                </a:solidFill>
                <a:latin typeface="Calibri" pitchFamily="34" charset="0"/>
              </a:rPr>
              <a:t>particpating</a:t>
            </a:r>
            <a:r>
              <a:rPr lang="en-GB" u="sng" dirty="0" smtClean="0">
                <a:solidFill>
                  <a:srgbClr val="FF0000"/>
                </a:solidFill>
                <a:latin typeface="Calibri" pitchFamily="34" charset="0"/>
              </a:rPr>
              <a:t> countries</a:t>
            </a:r>
            <a:r>
              <a:rPr lang="en-GB" dirty="0" smtClean="0">
                <a:solidFill>
                  <a:srgbClr val="FF0000"/>
                </a:solidFill>
                <a:latin typeface="Calibri" pitchFamily="34" charset="0"/>
              </a:rPr>
              <a:t> </a:t>
            </a:r>
            <a:r>
              <a:rPr lang="en-GB" dirty="0" smtClean="0">
                <a:latin typeface="Calibri" pitchFamily="34" charset="0"/>
              </a:rPr>
              <a:t>( 10 PASEC countries and  15 SACMEQ countries)</a:t>
            </a:r>
            <a:r>
              <a:rPr lang="en-GB" dirty="0" smtClean="0">
                <a:solidFill>
                  <a:srgbClr val="FF0000"/>
                </a:solidFill>
                <a:latin typeface="Calibri" pitchFamily="34" charset="0"/>
              </a:rPr>
              <a:t> </a:t>
            </a:r>
          </a:p>
          <a:p>
            <a:pPr>
              <a:buFont typeface="Wingdings" pitchFamily="2" charset="2"/>
              <a:buChar char="q"/>
            </a:pPr>
            <a:r>
              <a:rPr lang="en-GB" dirty="0" smtClean="0">
                <a:latin typeface="Calibri" pitchFamily="34" charset="0"/>
              </a:rPr>
              <a:t>and</a:t>
            </a:r>
            <a:r>
              <a:rPr lang="en-GB" dirty="0" smtClean="0">
                <a:solidFill>
                  <a:schemeClr val="accent1"/>
                </a:solidFill>
                <a:latin typeface="Calibri" pitchFamily="34" charset="0"/>
              </a:rPr>
              <a:t>  a </a:t>
            </a:r>
            <a:r>
              <a:rPr lang="en-GB" u="sng" dirty="0" smtClean="0">
                <a:solidFill>
                  <a:srgbClr val="FF0000"/>
                </a:solidFill>
                <a:latin typeface="Calibri" pitchFamily="34" charset="0"/>
              </a:rPr>
              <a:t>time log comparison  for a given country of its own performance</a:t>
            </a:r>
            <a:endParaRPr lang="en-GB" dirty="0" smtClean="0"/>
          </a:p>
          <a:p>
            <a:pPr>
              <a:buFont typeface="Wingdings" pitchFamily="2" charset="2"/>
              <a:buChar char="q"/>
            </a:pPr>
            <a:endParaRPr lang="fr-FR" dirty="0">
              <a:latin typeface="Calibri" pitchFamily="34" charset="0"/>
            </a:endParaRPr>
          </a:p>
          <a:p>
            <a:endParaRPr lang="fr-FR" dirty="0">
              <a:latin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177009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13988</TotalTime>
  <Words>1212</Words>
  <Application>Microsoft Office PowerPoint</Application>
  <PresentationFormat>Affichage à l'écran (4:3)</PresentationFormat>
  <Paragraphs>153</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Oriel</vt:lpstr>
      <vt:lpstr> «  Programme D’Analyse Des Systèmes Educatifs de la CONFEMEN » (PASEC)    INITIAL TECHNICAL MEETING OECD    Paris (France) - Du 27 au 28 juin 2013 </vt:lpstr>
      <vt:lpstr>       1. Introduction to CONFEMEN and  to PASEC  2. pasec reform and international evaluations after 2013  3. Time table for international evaluations   4. Challenges for  pisa in sub saharan african region           </vt:lpstr>
      <vt:lpstr>1. Introduction to  CONFEMEN and  PASEC</vt:lpstr>
      <vt:lpstr>Diapositive 4</vt:lpstr>
      <vt:lpstr>Diapositive 5</vt:lpstr>
      <vt:lpstr>Diapositive 6</vt:lpstr>
      <vt:lpstr>Diapositive 7</vt:lpstr>
      <vt:lpstr>2. New orientations and méthodology for PASEC international evaluations :</vt:lpstr>
      <vt:lpstr>Diapositive 9</vt:lpstr>
      <vt:lpstr>Diapositive 10</vt:lpstr>
      <vt:lpstr>New  PASEC Evaluation Tools: </vt:lpstr>
      <vt:lpstr>Diapositive 12</vt:lpstr>
      <vt:lpstr>Diapositive 13</vt:lpstr>
      <vt:lpstr>Diapositive 14</vt:lpstr>
      <vt:lpstr>   3. International PASEC evaluations  time table</vt:lpstr>
      <vt:lpstr>Diapositive 16</vt:lpstr>
      <vt:lpstr>4. Context and challenges for a pisa evaluation in africa region </vt:lpstr>
      <vt:lpstr>Diapositive 18</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cadre de référence et du protocole de test de mathématiques pour l’évaluation de la 2e année primaire</dc:title>
  <dc:creator>vanessa</dc:creator>
  <cp:lastModifiedBy>hello</cp:lastModifiedBy>
  <cp:revision>135</cp:revision>
  <dcterms:created xsi:type="dcterms:W3CDTF">2013-02-18T09:16:03Z</dcterms:created>
  <dcterms:modified xsi:type="dcterms:W3CDTF">2013-06-28T08:43:31Z</dcterms:modified>
</cp:coreProperties>
</file>